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60" r:id="rId8"/>
    <p:sldId id="259" r:id="rId9"/>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29" name="PlaceHolder 2"/>
          <p:cNvSpPr>
            <a:spLocks noGrp="1"/>
          </p:cNvSpPr>
          <p:nvPr>
            <p:ph type="body"/>
          </p:nvPr>
        </p:nvSpPr>
        <p:spPr>
          <a:xfrm>
            <a:off x="952560" y="2656800"/>
            <a:ext cx="483840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30" name="PlaceHolder 3"/>
          <p:cNvSpPr>
            <a:spLocks noGrp="1"/>
          </p:cNvSpPr>
          <p:nvPr>
            <p:ph type="body"/>
          </p:nvPr>
        </p:nvSpPr>
        <p:spPr>
          <a:xfrm>
            <a:off x="952560" y="2956680"/>
            <a:ext cx="483840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32" name="PlaceHolder 2"/>
          <p:cNvSpPr>
            <a:spLocks noGrp="1"/>
          </p:cNvSpPr>
          <p:nvPr>
            <p:ph type="body"/>
          </p:nvPr>
        </p:nvSpPr>
        <p:spPr>
          <a:xfrm>
            <a:off x="95256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33" name="PlaceHolder 3"/>
          <p:cNvSpPr>
            <a:spLocks noGrp="1"/>
          </p:cNvSpPr>
          <p:nvPr>
            <p:ph type="body"/>
          </p:nvPr>
        </p:nvSpPr>
        <p:spPr>
          <a:xfrm>
            <a:off x="343188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34" name="PlaceHolder 4"/>
          <p:cNvSpPr>
            <a:spLocks noGrp="1"/>
          </p:cNvSpPr>
          <p:nvPr>
            <p:ph type="body"/>
          </p:nvPr>
        </p:nvSpPr>
        <p:spPr>
          <a:xfrm>
            <a:off x="95256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35" name="PlaceHolder 5"/>
          <p:cNvSpPr>
            <a:spLocks noGrp="1"/>
          </p:cNvSpPr>
          <p:nvPr>
            <p:ph type="body"/>
          </p:nvPr>
        </p:nvSpPr>
        <p:spPr>
          <a:xfrm>
            <a:off x="343188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37" name="PlaceHolder 2"/>
          <p:cNvSpPr>
            <a:spLocks noGrp="1"/>
          </p:cNvSpPr>
          <p:nvPr>
            <p:ph type="body"/>
          </p:nvPr>
        </p:nvSpPr>
        <p:spPr>
          <a:xfrm>
            <a:off x="952560" y="265680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38" name="PlaceHolder 3"/>
          <p:cNvSpPr>
            <a:spLocks noGrp="1"/>
          </p:cNvSpPr>
          <p:nvPr>
            <p:ph type="body"/>
          </p:nvPr>
        </p:nvSpPr>
        <p:spPr>
          <a:xfrm>
            <a:off x="2588400" y="265680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39" name="PlaceHolder 4"/>
          <p:cNvSpPr>
            <a:spLocks noGrp="1"/>
          </p:cNvSpPr>
          <p:nvPr>
            <p:ph type="body"/>
          </p:nvPr>
        </p:nvSpPr>
        <p:spPr>
          <a:xfrm>
            <a:off x="4224600" y="265680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40" name="PlaceHolder 5"/>
          <p:cNvSpPr>
            <a:spLocks noGrp="1"/>
          </p:cNvSpPr>
          <p:nvPr>
            <p:ph type="body"/>
          </p:nvPr>
        </p:nvSpPr>
        <p:spPr>
          <a:xfrm>
            <a:off x="952560" y="295668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41" name="PlaceHolder 6"/>
          <p:cNvSpPr>
            <a:spLocks noGrp="1"/>
          </p:cNvSpPr>
          <p:nvPr>
            <p:ph type="body"/>
          </p:nvPr>
        </p:nvSpPr>
        <p:spPr>
          <a:xfrm>
            <a:off x="2588400" y="295668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42" name="PlaceHolder 7"/>
          <p:cNvSpPr>
            <a:spLocks noGrp="1"/>
          </p:cNvSpPr>
          <p:nvPr>
            <p:ph type="body"/>
          </p:nvPr>
        </p:nvSpPr>
        <p:spPr>
          <a:xfrm>
            <a:off x="4224600" y="295668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55" name="PlaceHolder 2"/>
          <p:cNvSpPr>
            <a:spLocks noGrp="1"/>
          </p:cNvSpPr>
          <p:nvPr>
            <p:ph type="subTitle"/>
          </p:nvPr>
        </p:nvSpPr>
        <p:spPr>
          <a:xfrm>
            <a:off x="952560" y="2656800"/>
            <a:ext cx="4838400" cy="57384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57" name="PlaceHolder 2"/>
          <p:cNvSpPr>
            <a:spLocks noGrp="1"/>
          </p:cNvSpPr>
          <p:nvPr>
            <p:ph type="body"/>
          </p:nvPr>
        </p:nvSpPr>
        <p:spPr>
          <a:xfrm>
            <a:off x="952560" y="2656800"/>
            <a:ext cx="483840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59" name="PlaceHolder 2"/>
          <p:cNvSpPr>
            <a:spLocks noGrp="1"/>
          </p:cNvSpPr>
          <p:nvPr>
            <p:ph type="body"/>
          </p:nvPr>
        </p:nvSpPr>
        <p:spPr>
          <a:xfrm>
            <a:off x="95256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60" name="PlaceHolder 3"/>
          <p:cNvSpPr>
            <a:spLocks noGrp="1"/>
          </p:cNvSpPr>
          <p:nvPr>
            <p:ph type="body"/>
          </p:nvPr>
        </p:nvSpPr>
        <p:spPr>
          <a:xfrm>
            <a:off x="343188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964080" y="879120"/>
            <a:ext cx="4941000" cy="283140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64" name="PlaceHolder 2"/>
          <p:cNvSpPr>
            <a:spLocks noGrp="1"/>
          </p:cNvSpPr>
          <p:nvPr>
            <p:ph type="body"/>
          </p:nvPr>
        </p:nvSpPr>
        <p:spPr>
          <a:xfrm>
            <a:off x="95256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65" name="PlaceHolder 3"/>
          <p:cNvSpPr>
            <a:spLocks noGrp="1"/>
          </p:cNvSpPr>
          <p:nvPr>
            <p:ph type="body"/>
          </p:nvPr>
        </p:nvSpPr>
        <p:spPr>
          <a:xfrm>
            <a:off x="343188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66" name="PlaceHolder 4"/>
          <p:cNvSpPr>
            <a:spLocks noGrp="1"/>
          </p:cNvSpPr>
          <p:nvPr>
            <p:ph type="body"/>
          </p:nvPr>
        </p:nvSpPr>
        <p:spPr>
          <a:xfrm>
            <a:off x="95256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8" name="PlaceHolder 2"/>
          <p:cNvSpPr>
            <a:spLocks noGrp="1"/>
          </p:cNvSpPr>
          <p:nvPr>
            <p:ph type="subTitle"/>
          </p:nvPr>
        </p:nvSpPr>
        <p:spPr>
          <a:xfrm>
            <a:off x="952560" y="2656800"/>
            <a:ext cx="4838400" cy="57384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68" name="PlaceHolder 2"/>
          <p:cNvSpPr>
            <a:spLocks noGrp="1"/>
          </p:cNvSpPr>
          <p:nvPr>
            <p:ph type="body"/>
          </p:nvPr>
        </p:nvSpPr>
        <p:spPr>
          <a:xfrm>
            <a:off x="95256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69" name="PlaceHolder 3"/>
          <p:cNvSpPr>
            <a:spLocks noGrp="1"/>
          </p:cNvSpPr>
          <p:nvPr>
            <p:ph type="body"/>
          </p:nvPr>
        </p:nvSpPr>
        <p:spPr>
          <a:xfrm>
            <a:off x="343188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70" name="PlaceHolder 4"/>
          <p:cNvSpPr>
            <a:spLocks noGrp="1"/>
          </p:cNvSpPr>
          <p:nvPr>
            <p:ph type="body"/>
          </p:nvPr>
        </p:nvSpPr>
        <p:spPr>
          <a:xfrm>
            <a:off x="343188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72" name="PlaceHolder 2"/>
          <p:cNvSpPr>
            <a:spLocks noGrp="1"/>
          </p:cNvSpPr>
          <p:nvPr>
            <p:ph type="body"/>
          </p:nvPr>
        </p:nvSpPr>
        <p:spPr>
          <a:xfrm>
            <a:off x="95256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73" name="PlaceHolder 3"/>
          <p:cNvSpPr>
            <a:spLocks noGrp="1"/>
          </p:cNvSpPr>
          <p:nvPr>
            <p:ph type="body"/>
          </p:nvPr>
        </p:nvSpPr>
        <p:spPr>
          <a:xfrm>
            <a:off x="343188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74" name="PlaceHolder 4"/>
          <p:cNvSpPr>
            <a:spLocks noGrp="1"/>
          </p:cNvSpPr>
          <p:nvPr>
            <p:ph type="body"/>
          </p:nvPr>
        </p:nvSpPr>
        <p:spPr>
          <a:xfrm>
            <a:off x="952560" y="2956680"/>
            <a:ext cx="483840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76" name="PlaceHolder 2"/>
          <p:cNvSpPr>
            <a:spLocks noGrp="1"/>
          </p:cNvSpPr>
          <p:nvPr>
            <p:ph type="body"/>
          </p:nvPr>
        </p:nvSpPr>
        <p:spPr>
          <a:xfrm>
            <a:off x="952560" y="2656800"/>
            <a:ext cx="483840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77" name="PlaceHolder 3"/>
          <p:cNvSpPr>
            <a:spLocks noGrp="1"/>
          </p:cNvSpPr>
          <p:nvPr>
            <p:ph type="body"/>
          </p:nvPr>
        </p:nvSpPr>
        <p:spPr>
          <a:xfrm>
            <a:off x="952560" y="2956680"/>
            <a:ext cx="483840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79" name="PlaceHolder 2"/>
          <p:cNvSpPr>
            <a:spLocks noGrp="1"/>
          </p:cNvSpPr>
          <p:nvPr>
            <p:ph type="body"/>
          </p:nvPr>
        </p:nvSpPr>
        <p:spPr>
          <a:xfrm>
            <a:off x="95256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80" name="PlaceHolder 3"/>
          <p:cNvSpPr>
            <a:spLocks noGrp="1"/>
          </p:cNvSpPr>
          <p:nvPr>
            <p:ph type="body"/>
          </p:nvPr>
        </p:nvSpPr>
        <p:spPr>
          <a:xfrm>
            <a:off x="343188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81" name="PlaceHolder 4"/>
          <p:cNvSpPr>
            <a:spLocks noGrp="1"/>
          </p:cNvSpPr>
          <p:nvPr>
            <p:ph type="body"/>
          </p:nvPr>
        </p:nvSpPr>
        <p:spPr>
          <a:xfrm>
            <a:off x="95256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82" name="PlaceHolder 5"/>
          <p:cNvSpPr>
            <a:spLocks noGrp="1"/>
          </p:cNvSpPr>
          <p:nvPr>
            <p:ph type="body"/>
          </p:nvPr>
        </p:nvSpPr>
        <p:spPr>
          <a:xfrm>
            <a:off x="343188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84" name="PlaceHolder 2"/>
          <p:cNvSpPr>
            <a:spLocks noGrp="1"/>
          </p:cNvSpPr>
          <p:nvPr>
            <p:ph type="body"/>
          </p:nvPr>
        </p:nvSpPr>
        <p:spPr>
          <a:xfrm>
            <a:off x="952560" y="265680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85" name="PlaceHolder 3"/>
          <p:cNvSpPr>
            <a:spLocks noGrp="1"/>
          </p:cNvSpPr>
          <p:nvPr>
            <p:ph type="body"/>
          </p:nvPr>
        </p:nvSpPr>
        <p:spPr>
          <a:xfrm>
            <a:off x="2588400" y="265680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86" name="PlaceHolder 4"/>
          <p:cNvSpPr>
            <a:spLocks noGrp="1"/>
          </p:cNvSpPr>
          <p:nvPr>
            <p:ph type="body"/>
          </p:nvPr>
        </p:nvSpPr>
        <p:spPr>
          <a:xfrm>
            <a:off x="4224600" y="265680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87" name="PlaceHolder 5"/>
          <p:cNvSpPr>
            <a:spLocks noGrp="1"/>
          </p:cNvSpPr>
          <p:nvPr>
            <p:ph type="body"/>
          </p:nvPr>
        </p:nvSpPr>
        <p:spPr>
          <a:xfrm>
            <a:off x="952560" y="295668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88" name="PlaceHolder 6"/>
          <p:cNvSpPr>
            <a:spLocks noGrp="1"/>
          </p:cNvSpPr>
          <p:nvPr>
            <p:ph type="body"/>
          </p:nvPr>
        </p:nvSpPr>
        <p:spPr>
          <a:xfrm>
            <a:off x="2588400" y="295668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89" name="PlaceHolder 7"/>
          <p:cNvSpPr>
            <a:spLocks noGrp="1"/>
          </p:cNvSpPr>
          <p:nvPr>
            <p:ph type="body"/>
          </p:nvPr>
        </p:nvSpPr>
        <p:spPr>
          <a:xfrm>
            <a:off x="4224600" y="295668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9"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10" name="PlaceHolder 2"/>
          <p:cNvSpPr>
            <a:spLocks noGrp="1"/>
          </p:cNvSpPr>
          <p:nvPr>
            <p:ph type="subTitle"/>
          </p:nvPr>
        </p:nvSpPr>
        <p:spPr>
          <a:xfrm>
            <a:off x="952560" y="2656800"/>
            <a:ext cx="4838400" cy="57384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12" name="PlaceHolder 2"/>
          <p:cNvSpPr>
            <a:spLocks noGrp="1"/>
          </p:cNvSpPr>
          <p:nvPr>
            <p:ph type="body"/>
          </p:nvPr>
        </p:nvSpPr>
        <p:spPr>
          <a:xfrm>
            <a:off x="952560" y="2656800"/>
            <a:ext cx="483840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14" name="PlaceHolder 2"/>
          <p:cNvSpPr>
            <a:spLocks noGrp="1"/>
          </p:cNvSpPr>
          <p:nvPr>
            <p:ph type="body"/>
          </p:nvPr>
        </p:nvSpPr>
        <p:spPr>
          <a:xfrm>
            <a:off x="95256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15" name="PlaceHolder 3"/>
          <p:cNvSpPr>
            <a:spLocks noGrp="1"/>
          </p:cNvSpPr>
          <p:nvPr>
            <p:ph type="body"/>
          </p:nvPr>
        </p:nvSpPr>
        <p:spPr>
          <a:xfrm>
            <a:off x="343188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6"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0" name="PlaceHolder 2"/>
          <p:cNvSpPr>
            <a:spLocks noGrp="1"/>
          </p:cNvSpPr>
          <p:nvPr>
            <p:ph type="body"/>
          </p:nvPr>
        </p:nvSpPr>
        <p:spPr>
          <a:xfrm>
            <a:off x="952560" y="2656800"/>
            <a:ext cx="483840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7" name="PlaceHolder 1"/>
          <p:cNvSpPr>
            <a:spLocks noGrp="1"/>
          </p:cNvSpPr>
          <p:nvPr>
            <p:ph type="subTitle"/>
          </p:nvPr>
        </p:nvSpPr>
        <p:spPr>
          <a:xfrm>
            <a:off x="964080" y="879120"/>
            <a:ext cx="4941000" cy="283140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19" name="PlaceHolder 2"/>
          <p:cNvSpPr>
            <a:spLocks noGrp="1"/>
          </p:cNvSpPr>
          <p:nvPr>
            <p:ph type="body"/>
          </p:nvPr>
        </p:nvSpPr>
        <p:spPr>
          <a:xfrm>
            <a:off x="95256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20" name="PlaceHolder 3"/>
          <p:cNvSpPr>
            <a:spLocks noGrp="1"/>
          </p:cNvSpPr>
          <p:nvPr>
            <p:ph type="body"/>
          </p:nvPr>
        </p:nvSpPr>
        <p:spPr>
          <a:xfrm>
            <a:off x="343188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21" name="PlaceHolder 4"/>
          <p:cNvSpPr>
            <a:spLocks noGrp="1"/>
          </p:cNvSpPr>
          <p:nvPr>
            <p:ph type="body"/>
          </p:nvPr>
        </p:nvSpPr>
        <p:spPr>
          <a:xfrm>
            <a:off x="95256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23" name="PlaceHolder 2"/>
          <p:cNvSpPr>
            <a:spLocks noGrp="1"/>
          </p:cNvSpPr>
          <p:nvPr>
            <p:ph type="body"/>
          </p:nvPr>
        </p:nvSpPr>
        <p:spPr>
          <a:xfrm>
            <a:off x="95256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24" name="PlaceHolder 3"/>
          <p:cNvSpPr>
            <a:spLocks noGrp="1"/>
          </p:cNvSpPr>
          <p:nvPr>
            <p:ph type="body"/>
          </p:nvPr>
        </p:nvSpPr>
        <p:spPr>
          <a:xfrm>
            <a:off x="343188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25" name="PlaceHolder 4"/>
          <p:cNvSpPr>
            <a:spLocks noGrp="1"/>
          </p:cNvSpPr>
          <p:nvPr>
            <p:ph type="body"/>
          </p:nvPr>
        </p:nvSpPr>
        <p:spPr>
          <a:xfrm>
            <a:off x="343188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27" name="PlaceHolder 2"/>
          <p:cNvSpPr>
            <a:spLocks noGrp="1"/>
          </p:cNvSpPr>
          <p:nvPr>
            <p:ph type="body"/>
          </p:nvPr>
        </p:nvSpPr>
        <p:spPr>
          <a:xfrm>
            <a:off x="95256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28" name="PlaceHolder 3"/>
          <p:cNvSpPr>
            <a:spLocks noGrp="1"/>
          </p:cNvSpPr>
          <p:nvPr>
            <p:ph type="body"/>
          </p:nvPr>
        </p:nvSpPr>
        <p:spPr>
          <a:xfrm>
            <a:off x="343188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29" name="PlaceHolder 4"/>
          <p:cNvSpPr>
            <a:spLocks noGrp="1"/>
          </p:cNvSpPr>
          <p:nvPr>
            <p:ph type="body"/>
          </p:nvPr>
        </p:nvSpPr>
        <p:spPr>
          <a:xfrm>
            <a:off x="952560" y="2956680"/>
            <a:ext cx="483840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31" name="PlaceHolder 2"/>
          <p:cNvSpPr>
            <a:spLocks noGrp="1"/>
          </p:cNvSpPr>
          <p:nvPr>
            <p:ph type="body"/>
          </p:nvPr>
        </p:nvSpPr>
        <p:spPr>
          <a:xfrm>
            <a:off x="952560" y="2656800"/>
            <a:ext cx="483840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32" name="PlaceHolder 3"/>
          <p:cNvSpPr>
            <a:spLocks noGrp="1"/>
          </p:cNvSpPr>
          <p:nvPr>
            <p:ph type="body"/>
          </p:nvPr>
        </p:nvSpPr>
        <p:spPr>
          <a:xfrm>
            <a:off x="952560" y="2956680"/>
            <a:ext cx="483840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34" name="PlaceHolder 2"/>
          <p:cNvSpPr>
            <a:spLocks noGrp="1"/>
          </p:cNvSpPr>
          <p:nvPr>
            <p:ph type="body"/>
          </p:nvPr>
        </p:nvSpPr>
        <p:spPr>
          <a:xfrm>
            <a:off x="95256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35" name="PlaceHolder 3"/>
          <p:cNvSpPr>
            <a:spLocks noGrp="1"/>
          </p:cNvSpPr>
          <p:nvPr>
            <p:ph type="body"/>
          </p:nvPr>
        </p:nvSpPr>
        <p:spPr>
          <a:xfrm>
            <a:off x="343188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36" name="PlaceHolder 4"/>
          <p:cNvSpPr>
            <a:spLocks noGrp="1"/>
          </p:cNvSpPr>
          <p:nvPr>
            <p:ph type="body"/>
          </p:nvPr>
        </p:nvSpPr>
        <p:spPr>
          <a:xfrm>
            <a:off x="95256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37" name="PlaceHolder 5"/>
          <p:cNvSpPr>
            <a:spLocks noGrp="1"/>
          </p:cNvSpPr>
          <p:nvPr>
            <p:ph type="body"/>
          </p:nvPr>
        </p:nvSpPr>
        <p:spPr>
          <a:xfrm>
            <a:off x="343188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39" name="PlaceHolder 2"/>
          <p:cNvSpPr>
            <a:spLocks noGrp="1"/>
          </p:cNvSpPr>
          <p:nvPr>
            <p:ph type="body"/>
          </p:nvPr>
        </p:nvSpPr>
        <p:spPr>
          <a:xfrm>
            <a:off x="952560" y="265680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40" name="PlaceHolder 3"/>
          <p:cNvSpPr>
            <a:spLocks noGrp="1"/>
          </p:cNvSpPr>
          <p:nvPr>
            <p:ph type="body"/>
          </p:nvPr>
        </p:nvSpPr>
        <p:spPr>
          <a:xfrm>
            <a:off x="2588400" y="265680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41" name="PlaceHolder 4"/>
          <p:cNvSpPr>
            <a:spLocks noGrp="1"/>
          </p:cNvSpPr>
          <p:nvPr>
            <p:ph type="body"/>
          </p:nvPr>
        </p:nvSpPr>
        <p:spPr>
          <a:xfrm>
            <a:off x="4224600" y="265680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42" name="PlaceHolder 5"/>
          <p:cNvSpPr>
            <a:spLocks noGrp="1"/>
          </p:cNvSpPr>
          <p:nvPr>
            <p:ph type="body"/>
          </p:nvPr>
        </p:nvSpPr>
        <p:spPr>
          <a:xfrm>
            <a:off x="952560" y="295668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43" name="PlaceHolder 6"/>
          <p:cNvSpPr>
            <a:spLocks noGrp="1"/>
          </p:cNvSpPr>
          <p:nvPr>
            <p:ph type="body"/>
          </p:nvPr>
        </p:nvSpPr>
        <p:spPr>
          <a:xfrm>
            <a:off x="2588400" y="295668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44" name="PlaceHolder 7"/>
          <p:cNvSpPr>
            <a:spLocks noGrp="1"/>
          </p:cNvSpPr>
          <p:nvPr>
            <p:ph type="body"/>
          </p:nvPr>
        </p:nvSpPr>
        <p:spPr>
          <a:xfrm>
            <a:off x="4224600" y="2956680"/>
            <a:ext cx="155772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2" name="PlaceHolder 2"/>
          <p:cNvSpPr>
            <a:spLocks noGrp="1"/>
          </p:cNvSpPr>
          <p:nvPr>
            <p:ph type="body"/>
          </p:nvPr>
        </p:nvSpPr>
        <p:spPr>
          <a:xfrm>
            <a:off x="95256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3" name="PlaceHolder 3"/>
          <p:cNvSpPr>
            <a:spLocks noGrp="1"/>
          </p:cNvSpPr>
          <p:nvPr>
            <p:ph type="body"/>
          </p:nvPr>
        </p:nvSpPr>
        <p:spPr>
          <a:xfrm>
            <a:off x="343188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4080" y="879120"/>
            <a:ext cx="4941000" cy="283140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17" name="PlaceHolder 2"/>
          <p:cNvSpPr>
            <a:spLocks noGrp="1"/>
          </p:cNvSpPr>
          <p:nvPr>
            <p:ph type="body"/>
          </p:nvPr>
        </p:nvSpPr>
        <p:spPr>
          <a:xfrm>
            <a:off x="95256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8" name="PlaceHolder 3"/>
          <p:cNvSpPr>
            <a:spLocks noGrp="1"/>
          </p:cNvSpPr>
          <p:nvPr>
            <p:ph type="body"/>
          </p:nvPr>
        </p:nvSpPr>
        <p:spPr>
          <a:xfrm>
            <a:off x="343188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9" name="PlaceHolder 4"/>
          <p:cNvSpPr>
            <a:spLocks noGrp="1"/>
          </p:cNvSpPr>
          <p:nvPr>
            <p:ph type="body"/>
          </p:nvPr>
        </p:nvSpPr>
        <p:spPr>
          <a:xfrm>
            <a:off x="95256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21" name="PlaceHolder 2"/>
          <p:cNvSpPr>
            <a:spLocks noGrp="1"/>
          </p:cNvSpPr>
          <p:nvPr>
            <p:ph type="body"/>
          </p:nvPr>
        </p:nvSpPr>
        <p:spPr>
          <a:xfrm>
            <a:off x="952560" y="2656800"/>
            <a:ext cx="2360880" cy="57384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22" name="PlaceHolder 3"/>
          <p:cNvSpPr>
            <a:spLocks noGrp="1"/>
          </p:cNvSpPr>
          <p:nvPr>
            <p:ph type="body"/>
          </p:nvPr>
        </p:nvSpPr>
        <p:spPr>
          <a:xfrm>
            <a:off x="343188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23" name="PlaceHolder 4"/>
          <p:cNvSpPr>
            <a:spLocks noGrp="1"/>
          </p:cNvSpPr>
          <p:nvPr>
            <p:ph type="body"/>
          </p:nvPr>
        </p:nvSpPr>
        <p:spPr>
          <a:xfrm>
            <a:off x="3431880" y="295668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4080" y="879120"/>
            <a:ext cx="4941000" cy="610560"/>
          </a:xfrm>
          <a:prstGeom prst="rect">
            <a:avLst/>
          </a:prstGeom>
        </p:spPr>
        <p:txBody>
          <a:bodyPr lIns="0" tIns="0" rIns="0" bIns="0" anchor="ctr"/>
          <a:p>
            <a:endParaRPr lang="en-IN" sz="1400" b="0" strike="noStrike" spc="-1">
              <a:solidFill>
                <a:srgbClr val="000000"/>
              </a:solidFill>
              <a:latin typeface="Arial" panose="020B0604020202020204"/>
            </a:endParaRPr>
          </a:p>
        </p:txBody>
      </p:sp>
      <p:sp>
        <p:nvSpPr>
          <p:cNvPr id="25" name="PlaceHolder 2"/>
          <p:cNvSpPr>
            <a:spLocks noGrp="1"/>
          </p:cNvSpPr>
          <p:nvPr>
            <p:ph type="body"/>
          </p:nvPr>
        </p:nvSpPr>
        <p:spPr>
          <a:xfrm>
            <a:off x="95256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26" name="PlaceHolder 3"/>
          <p:cNvSpPr>
            <a:spLocks noGrp="1"/>
          </p:cNvSpPr>
          <p:nvPr>
            <p:ph type="body"/>
          </p:nvPr>
        </p:nvSpPr>
        <p:spPr>
          <a:xfrm>
            <a:off x="3431880" y="2656800"/>
            <a:ext cx="236088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27" name="PlaceHolder 4"/>
          <p:cNvSpPr>
            <a:spLocks noGrp="1"/>
          </p:cNvSpPr>
          <p:nvPr>
            <p:ph type="body"/>
          </p:nvPr>
        </p:nvSpPr>
        <p:spPr>
          <a:xfrm>
            <a:off x="952560" y="2956680"/>
            <a:ext cx="4838400" cy="27360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366960" y="2116080"/>
            <a:ext cx="5491080" cy="1513800"/>
          </a:xfrm>
          <a:prstGeom prst="rect">
            <a:avLst/>
          </a:prstGeom>
        </p:spPr>
        <p:txBody>
          <a:bodyPr lIns="0" tIns="0" rIns="0" bIns="0" anchor="b"/>
          <a:p>
            <a:r>
              <a:rPr lang="en-IN" sz="6000" b="0" strike="noStrike" spc="-1">
                <a:solidFill>
                  <a:srgbClr val="000000"/>
                </a:solidFill>
                <a:latin typeface="Arial" panose="020B0604020202020204"/>
              </a:rPr>
              <a:t>Click to edit the title text format</a:t>
            </a:r>
            <a:endParaRPr lang="en-IN" sz="6000" b="0" strike="noStrike" spc="-1">
              <a:solidFill>
                <a:srgbClr val="000000"/>
              </a:solidFill>
              <a:latin typeface="Arial" panose="020B0604020202020204"/>
            </a:endParaRPr>
          </a:p>
        </p:txBody>
      </p:sp>
      <p:grpSp>
        <p:nvGrpSpPr>
          <p:cNvPr id="2" name="Group 2"/>
          <p:cNvGrpSpPr/>
          <p:nvPr/>
        </p:nvGrpSpPr>
        <p:grpSpPr>
          <a:xfrm>
            <a:off x="0" y="758880"/>
            <a:ext cx="6098760" cy="6098760"/>
            <a:chOff x="0" y="758880"/>
            <a:chExt cx="6098760" cy="6098760"/>
          </a:xfrm>
        </p:grpSpPr>
        <p:sp>
          <p:nvSpPr>
            <p:cNvPr id="3" name="CustomShape 3"/>
            <p:cNvSpPr/>
            <p:nvPr/>
          </p:nvSpPr>
          <p:spPr>
            <a:xfrm>
              <a:off x="0" y="758880"/>
              <a:ext cx="3073320" cy="4097880"/>
            </a:xfrm>
            <a:custGeom>
              <a:avLst/>
              <a:gdLst/>
              <a:ahLst/>
              <a:cxnLst/>
              <a:rect l="l" t="t" r="r" b="b"/>
              <a:pathLst>
                <a:path w="1789" h="2386">
                  <a:moveTo>
                    <a:pt x="0" y="0"/>
                  </a:moveTo>
                  <a:lnTo>
                    <a:pt x="0" y="1194"/>
                  </a:lnTo>
                  <a:lnTo>
                    <a:pt x="1192" y="2386"/>
                  </a:lnTo>
                  <a:lnTo>
                    <a:pt x="1789" y="1789"/>
                  </a:lnTo>
                  <a:lnTo>
                    <a:pt x="0" y="0"/>
                  </a:ln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4" name="CustomShape 4"/>
            <p:cNvSpPr/>
            <p:nvPr/>
          </p:nvSpPr>
          <p:spPr>
            <a:xfrm>
              <a:off x="0" y="4862160"/>
              <a:ext cx="1996200" cy="1995480"/>
            </a:xfrm>
            <a:custGeom>
              <a:avLst/>
              <a:gdLst/>
              <a:ahLst/>
              <a:cxnLst/>
              <a:rect l="l" t="t" r="r" b="b"/>
              <a:pathLst>
                <a:path w="1162" h="1162">
                  <a:moveTo>
                    <a:pt x="0" y="0"/>
                  </a:moveTo>
                  <a:lnTo>
                    <a:pt x="0" y="1161"/>
                  </a:lnTo>
                  <a:lnTo>
                    <a:pt x="1161" y="1161"/>
                  </a:lnTo>
                  <a:lnTo>
                    <a:pt x="0" y="0"/>
                  </a:lnTo>
                  <a:close/>
                </a:path>
              </a:pathLst>
            </a:custGeom>
            <a:solidFill>
              <a:schemeClr val="lt2"/>
            </a:solidFill>
            <a:ln>
              <a:noFill/>
            </a:ln>
          </p:spPr>
          <p:style>
            <a:lnRef idx="0">
              <a:srgbClr val="FFFFFF"/>
            </a:lnRef>
            <a:fillRef idx="0">
              <a:srgbClr val="FFFFFF"/>
            </a:fillRef>
            <a:effectRef idx="0">
              <a:srgbClr val="FFFFFF"/>
            </a:effectRef>
            <a:fontRef idx="minor"/>
          </p:style>
        </p:sp>
        <p:sp>
          <p:nvSpPr>
            <p:cNvPr id="5" name="CustomShape 5"/>
            <p:cNvSpPr/>
            <p:nvPr/>
          </p:nvSpPr>
          <p:spPr>
            <a:xfrm>
              <a:off x="2097720" y="4857120"/>
              <a:ext cx="4001040" cy="2000520"/>
            </a:xfrm>
            <a:custGeom>
              <a:avLst/>
              <a:gdLst/>
              <a:ahLst/>
              <a:cxnLst/>
              <a:rect l="l" t="t" r="r" b="b"/>
              <a:pathLst>
                <a:path w="2329" h="1165">
                  <a:moveTo>
                    <a:pt x="2329" y="1164"/>
                  </a:moveTo>
                  <a:lnTo>
                    <a:pt x="1165" y="0"/>
                  </a:lnTo>
                  <a:lnTo>
                    <a:pt x="0" y="1164"/>
                  </a:lnTo>
                  <a:lnTo>
                    <a:pt x="2329" y="1164"/>
                  </a:lnTo>
                </a:path>
              </a:pathLst>
            </a:custGeom>
            <a:solidFill>
              <a:schemeClr val="accent6"/>
            </a:solidFill>
            <a:ln>
              <a:noFill/>
            </a:ln>
          </p:spPr>
          <p:style>
            <a:lnRef idx="0">
              <a:srgbClr val="FFFFFF"/>
            </a:lnRef>
            <a:fillRef idx="0">
              <a:srgbClr val="FFFFFF"/>
            </a:fillRef>
            <a:effectRef idx="0">
              <a:srgbClr val="FFFFFF"/>
            </a:effectRef>
            <a:fontRef idx="minor"/>
          </p:style>
        </p:sp>
      </p:grpSp>
      <p:sp>
        <p:nvSpPr>
          <p:cNvPr id="6" name="PlaceHolder 6"/>
          <p:cNvSpPr>
            <a:spLocks noGrp="1"/>
          </p:cNvSpPr>
          <p:nvPr>
            <p:ph type="body"/>
          </p:nvPr>
        </p:nvSpPr>
        <p:spPr>
          <a:xfrm>
            <a:off x="6366960" y="4549680"/>
            <a:ext cx="5491080" cy="952920"/>
          </a:xfrm>
          <a:prstGeom prst="rect">
            <a:avLst/>
          </a:prstGeom>
        </p:spPr>
        <p:txBody>
          <a:bodyPr lIns="0" tIns="0" rIns="0" bIns="0"/>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Fifth Outline Level</a:t>
            </a:r>
            <a:endParaRPr lang="en-IN"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Sixth Outline Level</a:t>
            </a:r>
            <a:endParaRPr lang="en-IN"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Seventh Outline Level</a:t>
            </a:r>
            <a:endParaRPr lang="en-IN" sz="1800" b="0" strike="noStrike" spc="-1">
              <a:solidFill>
                <a:srgbClr val="000000"/>
              </a:solidFill>
              <a:latin typeface="Arial" panose="020B0604020202020204"/>
            </a:endParaRPr>
          </a:p>
        </p:txBody>
      </p:sp>
      <p:sp>
        <p:nvSpPr>
          <p:cNvPr id="7" name="CustomShape 7"/>
          <p:cNvSpPr/>
          <p:nvPr/>
        </p:nvSpPr>
        <p:spPr>
          <a:xfrm>
            <a:off x="5839920" y="5784480"/>
            <a:ext cx="2133360" cy="3600"/>
          </a:xfrm>
          <a:custGeom>
            <a:avLst/>
            <a:gdLst/>
            <a:ahLst/>
            <a:cxnLst/>
            <a:rect l="l" t="t" r="r" b="b"/>
            <a:pathLst>
              <a:path w="21600" h="21600">
                <a:moveTo>
                  <a:pt x="0" y="0"/>
                </a:moveTo>
                <a:lnTo>
                  <a:pt x="21600" y="21600"/>
                </a:lnTo>
              </a:path>
            </a:pathLst>
          </a:custGeom>
          <a:noFill/>
          <a:ln w="101520">
            <a:solidFill>
              <a:schemeClr val="lt2"/>
            </a:solidFill>
            <a:miter/>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3" name="Group 1"/>
          <p:cNvGrpSpPr/>
          <p:nvPr/>
        </p:nvGrpSpPr>
        <p:grpSpPr>
          <a:xfrm>
            <a:off x="360" y="3900240"/>
            <a:ext cx="2958840" cy="2958840"/>
            <a:chOff x="360" y="3900240"/>
            <a:chExt cx="2958840" cy="2958840"/>
          </a:xfrm>
        </p:grpSpPr>
        <p:sp>
          <p:nvSpPr>
            <p:cNvPr id="44" name="CustomShape 2"/>
            <p:cNvSpPr/>
            <p:nvPr/>
          </p:nvSpPr>
          <p:spPr>
            <a:xfrm rot="16200000" flipV="1">
              <a:off x="1219680" y="5118480"/>
              <a:ext cx="1490760" cy="1987920"/>
            </a:xfrm>
            <a:custGeom>
              <a:avLst/>
              <a:gdLst/>
              <a:ahLst/>
              <a:cxnLst/>
              <a:rect l="l" t="t" r="r" b="b"/>
              <a:pathLst>
                <a:path w="1789" h="2386">
                  <a:moveTo>
                    <a:pt x="0" y="0"/>
                  </a:moveTo>
                  <a:lnTo>
                    <a:pt x="0" y="1194"/>
                  </a:lnTo>
                  <a:lnTo>
                    <a:pt x="1192" y="2386"/>
                  </a:lnTo>
                  <a:lnTo>
                    <a:pt x="1789" y="1789"/>
                  </a:lnTo>
                  <a:lnTo>
                    <a:pt x="0" y="0"/>
                  </a:lnTo>
                  <a:close/>
                </a:path>
              </a:pathLst>
            </a:custGeom>
            <a:solidFill>
              <a:schemeClr val="accent6"/>
            </a:solidFill>
            <a:ln>
              <a:noFill/>
            </a:ln>
          </p:spPr>
          <p:style>
            <a:lnRef idx="0">
              <a:srgbClr val="FFFFFF"/>
            </a:lnRef>
            <a:fillRef idx="0">
              <a:srgbClr val="FFFFFF"/>
            </a:fillRef>
            <a:effectRef idx="0">
              <a:srgbClr val="FFFFFF"/>
            </a:effectRef>
            <a:fontRef idx="minor"/>
          </p:style>
        </p:sp>
        <p:sp>
          <p:nvSpPr>
            <p:cNvPr id="45" name="CustomShape 3"/>
            <p:cNvSpPr/>
            <p:nvPr/>
          </p:nvSpPr>
          <p:spPr>
            <a:xfrm rot="16200000" flipV="1">
              <a:off x="0" y="5890680"/>
              <a:ext cx="968400" cy="968040"/>
            </a:xfrm>
            <a:custGeom>
              <a:avLst/>
              <a:gdLst/>
              <a:ahLst/>
              <a:cxnLst/>
              <a:rect l="l" t="t" r="r" b="b"/>
              <a:pathLst>
                <a:path w="1162" h="1162">
                  <a:moveTo>
                    <a:pt x="0" y="0"/>
                  </a:moveTo>
                  <a:lnTo>
                    <a:pt x="0" y="1161"/>
                  </a:lnTo>
                  <a:lnTo>
                    <a:pt x="1161" y="1161"/>
                  </a:lnTo>
                  <a:lnTo>
                    <a:pt x="0" y="0"/>
                  </a:lnTo>
                  <a:close/>
                </a:path>
              </a:pathLst>
            </a:custGeom>
            <a:solidFill>
              <a:schemeClr val="lt2"/>
            </a:solidFill>
            <a:ln>
              <a:noFill/>
            </a:ln>
          </p:spPr>
          <p:style>
            <a:lnRef idx="0">
              <a:srgbClr val="FFFFFF"/>
            </a:lnRef>
            <a:fillRef idx="0">
              <a:srgbClr val="FFFFFF"/>
            </a:fillRef>
            <a:effectRef idx="0">
              <a:srgbClr val="FFFFFF"/>
            </a:effectRef>
            <a:fontRef idx="minor"/>
          </p:style>
        </p:sp>
        <p:sp>
          <p:nvSpPr>
            <p:cNvPr id="46" name="CustomShape 4"/>
            <p:cNvSpPr/>
            <p:nvPr/>
          </p:nvSpPr>
          <p:spPr>
            <a:xfrm rot="16200000" flipV="1">
              <a:off x="-484560" y="4385520"/>
              <a:ext cx="1941120" cy="970560"/>
            </a:xfrm>
            <a:custGeom>
              <a:avLst/>
              <a:gdLst/>
              <a:ahLst/>
              <a:cxnLst/>
              <a:rect l="l" t="t" r="r" b="b"/>
              <a:pathLst>
                <a:path w="2329" h="1165">
                  <a:moveTo>
                    <a:pt x="2329" y="1164"/>
                  </a:moveTo>
                  <a:lnTo>
                    <a:pt x="1165" y="0"/>
                  </a:lnTo>
                  <a:lnTo>
                    <a:pt x="0" y="1164"/>
                  </a:lnTo>
                  <a:lnTo>
                    <a:pt x="2329" y="1164"/>
                  </a:lnTo>
                </a:path>
              </a:pathLst>
            </a:custGeom>
            <a:solidFill>
              <a:schemeClr val="accent3"/>
            </a:solidFill>
            <a:ln>
              <a:noFill/>
            </a:ln>
          </p:spPr>
          <p:style>
            <a:lnRef idx="0">
              <a:srgbClr val="FFFFFF"/>
            </a:lnRef>
            <a:fillRef idx="0">
              <a:srgbClr val="FFFFFF"/>
            </a:fillRef>
            <a:effectRef idx="0">
              <a:srgbClr val="FFFFFF"/>
            </a:effectRef>
            <a:fontRef idx="minor"/>
          </p:style>
        </p:sp>
      </p:grpSp>
      <p:sp>
        <p:nvSpPr>
          <p:cNvPr id="47" name="PlaceHolder 5"/>
          <p:cNvSpPr>
            <a:spLocks noGrp="1"/>
          </p:cNvSpPr>
          <p:nvPr>
            <p:ph type="body"/>
          </p:nvPr>
        </p:nvSpPr>
        <p:spPr>
          <a:xfrm>
            <a:off x="6095880" y="-22680"/>
            <a:ext cx="6095520" cy="6902640"/>
          </a:xfrm>
          <a:prstGeom prst="rect">
            <a:avLst/>
          </a:prstGeom>
        </p:spPr>
        <p:txBody>
          <a:bodyPr lIns="90000" tIns="45000" rIns="90000" bIns="45000">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Fifth Outline Level</a:t>
            </a:r>
            <a:endParaRPr lang="en-IN"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Sixth Outline Level</a:t>
            </a:r>
            <a:endParaRPr lang="en-IN"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Seventh Outline Level</a:t>
            </a:r>
            <a:endParaRPr lang="en-IN" sz="1800" b="0" strike="noStrike" spc="-1">
              <a:solidFill>
                <a:srgbClr val="000000"/>
              </a:solidFill>
              <a:latin typeface="Arial" panose="020B0604020202020204"/>
            </a:endParaRPr>
          </a:p>
        </p:txBody>
      </p:sp>
      <p:sp>
        <p:nvSpPr>
          <p:cNvPr id="48" name="PlaceHolder 6"/>
          <p:cNvSpPr>
            <a:spLocks noGrp="1"/>
          </p:cNvSpPr>
          <p:nvPr>
            <p:ph type="title"/>
          </p:nvPr>
        </p:nvSpPr>
        <p:spPr>
          <a:xfrm>
            <a:off x="964080" y="879120"/>
            <a:ext cx="4941000" cy="610560"/>
          </a:xfrm>
          <a:prstGeom prst="rect">
            <a:avLst/>
          </a:prstGeom>
        </p:spPr>
        <p:txBody>
          <a:bodyPr lIns="0" tIns="0" rIns="0" bIns="0" anchor="b">
            <a:normAutofit/>
          </a:bodyPr>
          <a:p>
            <a:r>
              <a:rPr lang="en-IN" sz="4400" b="0" strike="noStrike" spc="-1">
                <a:solidFill>
                  <a:srgbClr val="000000"/>
                </a:solidFill>
                <a:latin typeface="Arial" panose="020B0604020202020204"/>
              </a:rPr>
              <a:t>Click to edit the title text format</a:t>
            </a:r>
            <a:endParaRPr lang="en-IN" sz="4400" b="0" strike="noStrike" spc="-1">
              <a:solidFill>
                <a:srgbClr val="000000"/>
              </a:solidFill>
              <a:latin typeface="Arial" panose="020B0604020202020204"/>
            </a:endParaRPr>
          </a:p>
        </p:txBody>
      </p:sp>
      <p:sp>
        <p:nvSpPr>
          <p:cNvPr id="49" name="CustomShape 7"/>
          <p:cNvSpPr/>
          <p:nvPr/>
        </p:nvSpPr>
        <p:spPr>
          <a:xfrm>
            <a:off x="952560" y="1938960"/>
            <a:ext cx="2133360" cy="3600"/>
          </a:xfrm>
          <a:custGeom>
            <a:avLst/>
            <a:gdLst/>
            <a:ahLst/>
            <a:cxnLst/>
            <a:rect l="l" t="t" r="r" b="b"/>
            <a:pathLst>
              <a:path w="21600" h="21600">
                <a:moveTo>
                  <a:pt x="0" y="0"/>
                </a:moveTo>
                <a:lnTo>
                  <a:pt x="21600" y="21600"/>
                </a:lnTo>
              </a:path>
            </a:pathLst>
          </a:custGeom>
          <a:noFill/>
          <a:ln w="101520">
            <a:solidFill>
              <a:schemeClr val="lt2"/>
            </a:solidFill>
            <a:miter/>
          </a:ln>
        </p:spPr>
        <p:style>
          <a:lnRef idx="0">
            <a:srgbClr val="FFFFFF"/>
          </a:lnRef>
          <a:fillRef idx="0">
            <a:srgbClr val="FFFFFF"/>
          </a:fillRef>
          <a:effectRef idx="0">
            <a:srgbClr val="FFFFFF"/>
          </a:effectRef>
          <a:fontRef idx="minor"/>
        </p:style>
      </p:sp>
      <p:sp>
        <p:nvSpPr>
          <p:cNvPr id="50" name="PlaceHolder 8"/>
          <p:cNvSpPr>
            <a:spLocks noGrp="1"/>
          </p:cNvSpPr>
          <p:nvPr>
            <p:ph type="body"/>
          </p:nvPr>
        </p:nvSpPr>
        <p:spPr>
          <a:xfrm>
            <a:off x="952560" y="2289240"/>
            <a:ext cx="4571640" cy="2795040"/>
          </a:xfrm>
          <a:prstGeom prst="rect">
            <a:avLst/>
          </a:prstGeom>
        </p:spPr>
        <p:txBody>
          <a:bodyPr lIns="0" tIns="0" rIns="0" bIns="0"/>
          <a:p>
            <a:pPr marL="431800" indent="-323850">
              <a:spcBef>
                <a:spcPts val="141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Click to edit the outline text format</a:t>
            </a:r>
            <a:endParaRPr lang="en-IN" sz="16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Second Outline Level</a:t>
            </a:r>
            <a:endParaRPr lang="en-IN" sz="16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Third Outline Level</a:t>
            </a:r>
            <a:endParaRPr lang="en-IN" sz="16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Fourth Outline Level</a:t>
            </a:r>
            <a:endParaRPr lang="en-IN" sz="16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Fifth Outline Level</a:t>
            </a:r>
            <a:endParaRPr lang="en-IN" sz="16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Sixth Outline Level</a:t>
            </a:r>
            <a:endParaRPr lang="en-IN" sz="16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Seventh Outline Level</a:t>
            </a:r>
            <a:endParaRPr lang="en-IN" sz="1600" b="0" strike="noStrike" spc="-1">
              <a:solidFill>
                <a:srgbClr val="000000"/>
              </a:solidFill>
              <a:latin typeface="Arial" panose="020B0604020202020204"/>
            </a:endParaRPr>
          </a:p>
        </p:txBody>
      </p:sp>
      <p:sp>
        <p:nvSpPr>
          <p:cNvPr id="51" name="PlaceHolder 9"/>
          <p:cNvSpPr>
            <a:spLocks noGrp="1"/>
          </p:cNvSpPr>
          <p:nvPr>
            <p:ph type="dt"/>
          </p:nvPr>
        </p:nvSpPr>
        <p:spPr>
          <a:xfrm>
            <a:off x="2991960" y="6332400"/>
            <a:ext cx="1312920" cy="247320"/>
          </a:xfrm>
          <a:prstGeom prst="rect">
            <a:avLst/>
          </a:prstGeom>
        </p:spPr>
        <p:txBody>
          <a:bodyPr lIns="0" tIns="0" rIns="0" bIns="0"/>
          <a:p>
            <a:endParaRPr lang="en-IN" sz="2400" b="0" strike="noStrike" spc="-1">
              <a:latin typeface="Times New Roman" panose="02020603050405020304"/>
            </a:endParaRPr>
          </a:p>
        </p:txBody>
      </p:sp>
      <p:sp>
        <p:nvSpPr>
          <p:cNvPr id="52" name="PlaceHolder 10"/>
          <p:cNvSpPr>
            <a:spLocks noGrp="1"/>
          </p:cNvSpPr>
          <p:nvPr>
            <p:ph type="ftr"/>
          </p:nvPr>
        </p:nvSpPr>
        <p:spPr>
          <a:xfrm>
            <a:off x="1494720" y="6332400"/>
            <a:ext cx="1496880" cy="247320"/>
          </a:xfrm>
          <a:prstGeom prst="rect">
            <a:avLst/>
          </a:prstGeom>
        </p:spPr>
        <p:txBody>
          <a:bodyPr lIns="0" tIns="0" rIns="0" bIns="0"/>
          <a:p>
            <a:endParaRPr lang="en-IN" sz="2400" b="0" strike="noStrike" spc="-1">
              <a:latin typeface="Times New Roman" panose="02020603050405020304"/>
            </a:endParaRPr>
          </a:p>
        </p:txBody>
      </p:sp>
      <p:sp>
        <p:nvSpPr>
          <p:cNvPr id="53" name="PlaceHolder 11"/>
          <p:cNvSpPr>
            <a:spLocks noGrp="1"/>
          </p:cNvSpPr>
          <p:nvPr>
            <p:ph type="sldNum"/>
          </p:nvPr>
        </p:nvSpPr>
        <p:spPr>
          <a:xfrm>
            <a:off x="971640" y="6332400"/>
            <a:ext cx="522720" cy="247320"/>
          </a:xfrm>
          <a:prstGeom prst="rect">
            <a:avLst/>
          </a:prstGeom>
        </p:spPr>
        <p:txBody>
          <a:bodyPr lIns="0" tIns="0" rIns="0" bIns="0"/>
          <a:p>
            <a:pPr>
              <a:lnSpc>
                <a:spcPct val="100000"/>
              </a:lnSpc>
            </a:pPr>
            <a:fld id="{339880DC-6A3D-4DF0-AFD9-DAAF26347EC0}" type="slidenum">
              <a:rPr lang="en-IN" sz="1100" b="0" strike="noStrike" spc="-1">
                <a:solidFill>
                  <a:srgbClr val="000000"/>
                </a:solidFill>
                <a:latin typeface="Libre Franklin"/>
                <a:ea typeface="Libre Franklin"/>
              </a:rPr>
            </a:fld>
            <a:endParaRPr lang="en-IN" sz="11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964080" y="879120"/>
            <a:ext cx="4941000" cy="610560"/>
          </a:xfrm>
          <a:prstGeom prst="rect">
            <a:avLst/>
          </a:prstGeom>
        </p:spPr>
        <p:txBody>
          <a:bodyPr lIns="0" tIns="0" rIns="0" bIns="0" anchor="b">
            <a:normAutofit/>
          </a:bodyPr>
          <a:p>
            <a:r>
              <a:rPr lang="en-IN" sz="4400" b="0" strike="noStrike" spc="-1">
                <a:solidFill>
                  <a:srgbClr val="000000"/>
                </a:solidFill>
                <a:latin typeface="Arial" panose="020B0604020202020204"/>
              </a:rPr>
              <a:t>Click to edit the title text format</a:t>
            </a:r>
            <a:endParaRPr lang="en-IN" sz="4400" b="0" strike="noStrike" spc="-1">
              <a:solidFill>
                <a:srgbClr val="000000"/>
              </a:solidFill>
              <a:latin typeface="Arial" panose="020B0604020202020204"/>
            </a:endParaRPr>
          </a:p>
        </p:txBody>
      </p:sp>
      <p:sp>
        <p:nvSpPr>
          <p:cNvPr id="91" name="CustomShape 2"/>
          <p:cNvSpPr/>
          <p:nvPr/>
        </p:nvSpPr>
        <p:spPr>
          <a:xfrm>
            <a:off x="952560" y="1938960"/>
            <a:ext cx="2133360" cy="3600"/>
          </a:xfrm>
          <a:custGeom>
            <a:avLst/>
            <a:gdLst/>
            <a:ahLst/>
            <a:cxnLst/>
            <a:rect l="l" t="t" r="r" b="b"/>
            <a:pathLst>
              <a:path w="21600" h="21600">
                <a:moveTo>
                  <a:pt x="0" y="0"/>
                </a:moveTo>
                <a:lnTo>
                  <a:pt x="21600" y="21600"/>
                </a:lnTo>
              </a:path>
            </a:pathLst>
          </a:custGeom>
          <a:noFill/>
          <a:ln w="101520">
            <a:solidFill>
              <a:schemeClr val="lt2"/>
            </a:solidFill>
            <a:miter/>
          </a:ln>
        </p:spPr>
        <p:style>
          <a:lnRef idx="0">
            <a:srgbClr val="FFFFFF"/>
          </a:lnRef>
          <a:fillRef idx="0">
            <a:srgbClr val="FFFFFF"/>
          </a:fillRef>
          <a:effectRef idx="0">
            <a:srgbClr val="FFFFFF"/>
          </a:effectRef>
          <a:fontRef idx="minor"/>
        </p:style>
      </p:sp>
      <p:sp>
        <p:nvSpPr>
          <p:cNvPr id="92" name="PlaceHolder 3"/>
          <p:cNvSpPr>
            <a:spLocks noGrp="1"/>
          </p:cNvSpPr>
          <p:nvPr>
            <p:ph type="body"/>
          </p:nvPr>
        </p:nvSpPr>
        <p:spPr>
          <a:xfrm>
            <a:off x="952560" y="2656800"/>
            <a:ext cx="4838400" cy="57384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Click to edit the outline text format</a:t>
            </a:r>
            <a:endParaRPr lang="en-IN" sz="16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Second Outline Level</a:t>
            </a:r>
            <a:endParaRPr lang="en-IN" sz="16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Third Outline Level</a:t>
            </a:r>
            <a:endParaRPr lang="en-IN" sz="16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Fourth Outline Level</a:t>
            </a:r>
            <a:endParaRPr lang="en-IN" sz="16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Fifth Outline Level</a:t>
            </a:r>
            <a:endParaRPr lang="en-IN" sz="16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Sixth Outline Level</a:t>
            </a:r>
            <a:endParaRPr lang="en-IN" sz="16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Seventh Outline Level</a:t>
            </a:r>
            <a:endParaRPr lang="en-IN" sz="1600" b="0" strike="noStrike" spc="-1">
              <a:solidFill>
                <a:srgbClr val="000000"/>
              </a:solidFill>
              <a:latin typeface="Arial" panose="020B0604020202020204"/>
            </a:endParaRPr>
          </a:p>
        </p:txBody>
      </p:sp>
      <p:grpSp>
        <p:nvGrpSpPr>
          <p:cNvPr id="93" name="Group 4"/>
          <p:cNvGrpSpPr/>
          <p:nvPr/>
        </p:nvGrpSpPr>
        <p:grpSpPr>
          <a:xfrm>
            <a:off x="8870400" y="360"/>
            <a:ext cx="3324960" cy="3324960"/>
            <a:chOff x="8870400" y="360"/>
            <a:chExt cx="3324960" cy="3324960"/>
          </a:xfrm>
        </p:grpSpPr>
        <p:sp>
          <p:nvSpPr>
            <p:cNvPr id="94" name="CustomShape 5"/>
            <p:cNvSpPr/>
            <p:nvPr/>
          </p:nvSpPr>
          <p:spPr>
            <a:xfrm rot="10800000">
              <a:off x="10519920" y="1091520"/>
              <a:ext cx="1675440" cy="2233800"/>
            </a:xfrm>
            <a:custGeom>
              <a:avLst/>
              <a:gdLst/>
              <a:ahLst/>
              <a:cxnLst/>
              <a:rect l="l" t="t" r="r" b="b"/>
              <a:pathLst>
                <a:path w="1789" h="2386">
                  <a:moveTo>
                    <a:pt x="0" y="0"/>
                  </a:moveTo>
                  <a:lnTo>
                    <a:pt x="0" y="1194"/>
                  </a:lnTo>
                  <a:lnTo>
                    <a:pt x="1192" y="2386"/>
                  </a:lnTo>
                  <a:lnTo>
                    <a:pt x="1789" y="1789"/>
                  </a:lnTo>
                  <a:lnTo>
                    <a:pt x="0" y="0"/>
                  </a:ln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95" name="CustomShape 6"/>
            <p:cNvSpPr/>
            <p:nvPr/>
          </p:nvSpPr>
          <p:spPr>
            <a:xfrm rot="10800000">
              <a:off x="11107440" y="360"/>
              <a:ext cx="1087920" cy="1087920"/>
            </a:xfrm>
            <a:custGeom>
              <a:avLst/>
              <a:gdLst/>
              <a:ahLst/>
              <a:cxnLst/>
              <a:rect l="l" t="t" r="r" b="b"/>
              <a:pathLst>
                <a:path w="1162" h="1162">
                  <a:moveTo>
                    <a:pt x="0" y="0"/>
                  </a:moveTo>
                  <a:lnTo>
                    <a:pt x="0" y="1161"/>
                  </a:lnTo>
                  <a:lnTo>
                    <a:pt x="1161" y="1161"/>
                  </a:lnTo>
                  <a:lnTo>
                    <a:pt x="0" y="0"/>
                  </a:lnTo>
                  <a:close/>
                </a:path>
              </a:pathLst>
            </a:custGeom>
            <a:solidFill>
              <a:schemeClr val="lt2"/>
            </a:solidFill>
            <a:ln>
              <a:noFill/>
            </a:ln>
          </p:spPr>
          <p:style>
            <a:lnRef idx="0">
              <a:srgbClr val="FFFFFF"/>
            </a:lnRef>
            <a:fillRef idx="0">
              <a:srgbClr val="FFFFFF"/>
            </a:fillRef>
            <a:effectRef idx="0">
              <a:srgbClr val="FFFFFF"/>
            </a:effectRef>
            <a:fontRef idx="minor"/>
          </p:style>
        </p:sp>
        <p:sp>
          <p:nvSpPr>
            <p:cNvPr id="96" name="CustomShape 7"/>
            <p:cNvSpPr/>
            <p:nvPr/>
          </p:nvSpPr>
          <p:spPr>
            <a:xfrm rot="10800000">
              <a:off x="8870400" y="360"/>
              <a:ext cx="2181240" cy="1090440"/>
            </a:xfrm>
            <a:custGeom>
              <a:avLst/>
              <a:gdLst/>
              <a:ahLst/>
              <a:cxnLst/>
              <a:rect l="l" t="t" r="r" b="b"/>
              <a:pathLst>
                <a:path w="2329" h="1165">
                  <a:moveTo>
                    <a:pt x="2329" y="1164"/>
                  </a:moveTo>
                  <a:lnTo>
                    <a:pt x="1165" y="0"/>
                  </a:lnTo>
                  <a:lnTo>
                    <a:pt x="0" y="1164"/>
                  </a:lnTo>
                  <a:lnTo>
                    <a:pt x="2329" y="1164"/>
                  </a:lnTo>
                </a:path>
              </a:pathLst>
            </a:custGeom>
            <a:solidFill>
              <a:schemeClr val="accent6"/>
            </a:solidFill>
            <a:ln>
              <a:noFill/>
            </a:ln>
          </p:spPr>
          <p:style>
            <a:lnRef idx="0">
              <a:srgbClr val="FFFFFF"/>
            </a:lnRef>
            <a:fillRef idx="0">
              <a:srgbClr val="FFFFFF"/>
            </a:fillRef>
            <a:effectRef idx="0">
              <a:srgbClr val="FFFFFF"/>
            </a:effectRef>
            <a:fontRef idx="minor"/>
          </p:style>
        </p:sp>
      </p:grpSp>
      <p:sp>
        <p:nvSpPr>
          <p:cNvPr id="97" name="PlaceHolder 8"/>
          <p:cNvSpPr>
            <a:spLocks noGrp="1"/>
          </p:cNvSpPr>
          <p:nvPr>
            <p:ph type="body"/>
          </p:nvPr>
        </p:nvSpPr>
        <p:spPr>
          <a:xfrm>
            <a:off x="952560" y="2286000"/>
            <a:ext cx="4838400" cy="31572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Fifth Outline Level</a:t>
            </a:r>
            <a:endParaRPr lang="en-IN"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Sixth Outline Level</a:t>
            </a:r>
            <a:endParaRPr lang="en-IN"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Seventh Outline Level</a:t>
            </a:r>
            <a:endParaRPr lang="en-IN" sz="1800" b="0" strike="noStrike" spc="-1">
              <a:solidFill>
                <a:srgbClr val="000000"/>
              </a:solidFill>
              <a:latin typeface="Arial" panose="020B0604020202020204"/>
            </a:endParaRPr>
          </a:p>
        </p:txBody>
      </p:sp>
      <p:sp>
        <p:nvSpPr>
          <p:cNvPr id="98" name="PlaceHolder 9"/>
          <p:cNvSpPr>
            <a:spLocks noGrp="1"/>
          </p:cNvSpPr>
          <p:nvPr>
            <p:ph type="body"/>
          </p:nvPr>
        </p:nvSpPr>
        <p:spPr>
          <a:xfrm>
            <a:off x="953640" y="3841920"/>
            <a:ext cx="4838400" cy="63648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Click to edit the outline text format</a:t>
            </a:r>
            <a:endParaRPr lang="en-IN" sz="16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Second Outline Level</a:t>
            </a:r>
            <a:endParaRPr lang="en-IN" sz="16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Third Outline Level</a:t>
            </a:r>
            <a:endParaRPr lang="en-IN" sz="16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Fourth Outline Level</a:t>
            </a:r>
            <a:endParaRPr lang="en-IN" sz="16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Fifth Outline Level</a:t>
            </a:r>
            <a:endParaRPr lang="en-IN" sz="16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Sixth Outline Level</a:t>
            </a:r>
            <a:endParaRPr lang="en-IN" sz="16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Seventh Outline Level</a:t>
            </a:r>
            <a:endParaRPr lang="en-IN" sz="1600" b="0" strike="noStrike" spc="-1">
              <a:solidFill>
                <a:srgbClr val="000000"/>
              </a:solidFill>
              <a:latin typeface="Arial" panose="020B0604020202020204"/>
            </a:endParaRPr>
          </a:p>
        </p:txBody>
      </p:sp>
      <p:sp>
        <p:nvSpPr>
          <p:cNvPr id="99" name="PlaceHolder 10"/>
          <p:cNvSpPr>
            <a:spLocks noGrp="1"/>
          </p:cNvSpPr>
          <p:nvPr>
            <p:ph type="body"/>
          </p:nvPr>
        </p:nvSpPr>
        <p:spPr>
          <a:xfrm>
            <a:off x="953640" y="3471120"/>
            <a:ext cx="4838400" cy="31572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Fifth Outline Level</a:t>
            </a:r>
            <a:endParaRPr lang="en-IN"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Sixth Outline Level</a:t>
            </a:r>
            <a:endParaRPr lang="en-IN"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Seventh Outline Level</a:t>
            </a:r>
            <a:endParaRPr lang="en-IN" sz="1800" b="0" strike="noStrike" spc="-1">
              <a:solidFill>
                <a:srgbClr val="000000"/>
              </a:solidFill>
              <a:latin typeface="Arial" panose="020B0604020202020204"/>
            </a:endParaRPr>
          </a:p>
        </p:txBody>
      </p:sp>
      <p:sp>
        <p:nvSpPr>
          <p:cNvPr id="100" name="PlaceHolder 11"/>
          <p:cNvSpPr>
            <a:spLocks noGrp="1"/>
          </p:cNvSpPr>
          <p:nvPr>
            <p:ph type="body"/>
          </p:nvPr>
        </p:nvSpPr>
        <p:spPr>
          <a:xfrm>
            <a:off x="952560" y="5018040"/>
            <a:ext cx="4838400" cy="90792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Click to edit the outline text format</a:t>
            </a:r>
            <a:endParaRPr lang="en-IN" sz="16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Second Outline Level</a:t>
            </a:r>
            <a:endParaRPr lang="en-IN" sz="16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Third Outline Level</a:t>
            </a:r>
            <a:endParaRPr lang="en-IN" sz="16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Fourth Outline Level</a:t>
            </a:r>
            <a:endParaRPr lang="en-IN" sz="16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Fifth Outline Level</a:t>
            </a:r>
            <a:endParaRPr lang="en-IN" sz="16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Sixth Outline Level</a:t>
            </a:r>
            <a:endParaRPr lang="en-IN" sz="16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Seventh Outline Level</a:t>
            </a:r>
            <a:endParaRPr lang="en-IN" sz="1600" b="0" strike="noStrike" spc="-1">
              <a:solidFill>
                <a:srgbClr val="000000"/>
              </a:solidFill>
              <a:latin typeface="Arial" panose="020B0604020202020204"/>
            </a:endParaRPr>
          </a:p>
        </p:txBody>
      </p:sp>
      <p:sp>
        <p:nvSpPr>
          <p:cNvPr id="101" name="PlaceHolder 12"/>
          <p:cNvSpPr>
            <a:spLocks noGrp="1"/>
          </p:cNvSpPr>
          <p:nvPr>
            <p:ph type="body"/>
          </p:nvPr>
        </p:nvSpPr>
        <p:spPr>
          <a:xfrm>
            <a:off x="952560" y="4646880"/>
            <a:ext cx="4838400" cy="31572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Fifth Outline Level</a:t>
            </a:r>
            <a:endParaRPr lang="en-IN"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Sixth Outline Level</a:t>
            </a:r>
            <a:endParaRPr lang="en-IN"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Seventh Outline Level</a:t>
            </a:r>
            <a:endParaRPr lang="en-IN" sz="1800" b="0" strike="noStrike" spc="-1">
              <a:solidFill>
                <a:srgbClr val="000000"/>
              </a:solidFill>
              <a:latin typeface="Arial" panose="020B0604020202020204"/>
            </a:endParaRPr>
          </a:p>
        </p:txBody>
      </p:sp>
      <p:sp>
        <p:nvSpPr>
          <p:cNvPr id="102" name="PlaceHolder 13"/>
          <p:cNvSpPr>
            <a:spLocks noGrp="1"/>
          </p:cNvSpPr>
          <p:nvPr>
            <p:ph type="body"/>
          </p:nvPr>
        </p:nvSpPr>
        <p:spPr>
          <a:xfrm>
            <a:off x="6399720" y="2656800"/>
            <a:ext cx="4838400" cy="57384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Click to edit the outline text format</a:t>
            </a:r>
            <a:endParaRPr lang="en-IN" sz="16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Second Outline Level</a:t>
            </a:r>
            <a:endParaRPr lang="en-IN" sz="16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Third Outline Level</a:t>
            </a:r>
            <a:endParaRPr lang="en-IN" sz="16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Fourth Outline Level</a:t>
            </a:r>
            <a:endParaRPr lang="en-IN" sz="16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Fifth Outline Level</a:t>
            </a:r>
            <a:endParaRPr lang="en-IN" sz="16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Sixth Outline Level</a:t>
            </a:r>
            <a:endParaRPr lang="en-IN" sz="16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Seventh Outline Level</a:t>
            </a:r>
            <a:endParaRPr lang="en-IN" sz="1600" b="0" strike="noStrike" spc="-1">
              <a:solidFill>
                <a:srgbClr val="000000"/>
              </a:solidFill>
              <a:latin typeface="Arial" panose="020B0604020202020204"/>
            </a:endParaRPr>
          </a:p>
        </p:txBody>
      </p:sp>
      <p:sp>
        <p:nvSpPr>
          <p:cNvPr id="103" name="PlaceHolder 14"/>
          <p:cNvSpPr>
            <a:spLocks noGrp="1"/>
          </p:cNvSpPr>
          <p:nvPr>
            <p:ph type="body"/>
          </p:nvPr>
        </p:nvSpPr>
        <p:spPr>
          <a:xfrm>
            <a:off x="6399720" y="2286000"/>
            <a:ext cx="4838400" cy="31572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Fifth Outline Level</a:t>
            </a:r>
            <a:endParaRPr lang="en-IN"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Sixth Outline Level</a:t>
            </a:r>
            <a:endParaRPr lang="en-IN"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Seventh Outline Level</a:t>
            </a:r>
            <a:endParaRPr lang="en-IN" sz="1800" b="0" strike="noStrike" spc="-1">
              <a:solidFill>
                <a:srgbClr val="000000"/>
              </a:solidFill>
              <a:latin typeface="Arial" panose="020B0604020202020204"/>
            </a:endParaRPr>
          </a:p>
        </p:txBody>
      </p:sp>
      <p:sp>
        <p:nvSpPr>
          <p:cNvPr id="104" name="PlaceHolder 15"/>
          <p:cNvSpPr>
            <a:spLocks noGrp="1"/>
          </p:cNvSpPr>
          <p:nvPr>
            <p:ph type="body"/>
          </p:nvPr>
        </p:nvSpPr>
        <p:spPr>
          <a:xfrm>
            <a:off x="6399720" y="3841920"/>
            <a:ext cx="4838400" cy="90792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Click to edit the outline text format</a:t>
            </a:r>
            <a:endParaRPr lang="en-IN" sz="16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Second Outline Level</a:t>
            </a:r>
            <a:endParaRPr lang="en-IN" sz="16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Third Outline Level</a:t>
            </a:r>
            <a:endParaRPr lang="en-IN" sz="16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600" b="0" strike="noStrike" spc="-1">
                <a:solidFill>
                  <a:srgbClr val="000000"/>
                </a:solidFill>
                <a:latin typeface="Arial" panose="020B0604020202020204"/>
              </a:rPr>
              <a:t>Fourth Outline Level</a:t>
            </a:r>
            <a:endParaRPr lang="en-IN" sz="16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Fifth Outline Level</a:t>
            </a:r>
            <a:endParaRPr lang="en-IN" sz="16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Sixth Outline Level</a:t>
            </a:r>
            <a:endParaRPr lang="en-IN" sz="16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600" b="0" strike="noStrike" spc="-1">
                <a:solidFill>
                  <a:srgbClr val="000000"/>
                </a:solidFill>
                <a:latin typeface="Arial" panose="020B0604020202020204"/>
              </a:rPr>
              <a:t>Seventh Outline Level</a:t>
            </a:r>
            <a:endParaRPr lang="en-IN" sz="1600" b="0" strike="noStrike" spc="-1">
              <a:solidFill>
                <a:srgbClr val="000000"/>
              </a:solidFill>
              <a:latin typeface="Arial" panose="020B0604020202020204"/>
            </a:endParaRPr>
          </a:p>
        </p:txBody>
      </p:sp>
      <p:sp>
        <p:nvSpPr>
          <p:cNvPr id="105" name="PlaceHolder 16"/>
          <p:cNvSpPr>
            <a:spLocks noGrp="1"/>
          </p:cNvSpPr>
          <p:nvPr>
            <p:ph type="body"/>
          </p:nvPr>
        </p:nvSpPr>
        <p:spPr>
          <a:xfrm>
            <a:off x="6399720" y="3471120"/>
            <a:ext cx="4838400" cy="31572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Fifth Outline Level</a:t>
            </a:r>
            <a:endParaRPr lang="en-IN"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Sixth Outline Level</a:t>
            </a:r>
            <a:endParaRPr lang="en-IN"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Seventh Outline Level</a:t>
            </a:r>
            <a:endParaRPr lang="en-IN" sz="1800" b="0" strike="noStrike" spc="-1">
              <a:solidFill>
                <a:srgbClr val="000000"/>
              </a:solidFill>
              <a:latin typeface="Arial" panose="020B0604020202020204"/>
            </a:endParaRPr>
          </a:p>
        </p:txBody>
      </p:sp>
      <p:sp>
        <p:nvSpPr>
          <p:cNvPr id="106" name="PlaceHolder 17"/>
          <p:cNvSpPr>
            <a:spLocks noGrp="1"/>
          </p:cNvSpPr>
          <p:nvPr>
            <p:ph type="dt"/>
          </p:nvPr>
        </p:nvSpPr>
        <p:spPr>
          <a:xfrm>
            <a:off x="2991960" y="6332400"/>
            <a:ext cx="1312920" cy="247320"/>
          </a:xfrm>
          <a:prstGeom prst="rect">
            <a:avLst/>
          </a:prstGeom>
        </p:spPr>
        <p:txBody>
          <a:bodyPr lIns="0" tIns="0" rIns="0" bIns="0"/>
          <a:p>
            <a:endParaRPr lang="en-IN" sz="2400" b="0" strike="noStrike" spc="-1">
              <a:latin typeface="Times New Roman" panose="02020603050405020304"/>
            </a:endParaRPr>
          </a:p>
        </p:txBody>
      </p:sp>
      <p:sp>
        <p:nvSpPr>
          <p:cNvPr id="107" name="PlaceHolder 18"/>
          <p:cNvSpPr>
            <a:spLocks noGrp="1"/>
          </p:cNvSpPr>
          <p:nvPr>
            <p:ph type="ftr"/>
          </p:nvPr>
        </p:nvSpPr>
        <p:spPr>
          <a:xfrm>
            <a:off x="1494720" y="6332400"/>
            <a:ext cx="1496880" cy="247320"/>
          </a:xfrm>
          <a:prstGeom prst="rect">
            <a:avLst/>
          </a:prstGeom>
        </p:spPr>
        <p:txBody>
          <a:bodyPr lIns="0" tIns="0" rIns="0" bIns="0"/>
          <a:p>
            <a:endParaRPr lang="en-IN" sz="2400" b="0" strike="noStrike" spc="-1">
              <a:latin typeface="Times New Roman" panose="02020603050405020304"/>
            </a:endParaRPr>
          </a:p>
        </p:txBody>
      </p:sp>
      <p:sp>
        <p:nvSpPr>
          <p:cNvPr id="108" name="PlaceHolder 19"/>
          <p:cNvSpPr>
            <a:spLocks noGrp="1"/>
          </p:cNvSpPr>
          <p:nvPr>
            <p:ph type="sldNum"/>
          </p:nvPr>
        </p:nvSpPr>
        <p:spPr>
          <a:xfrm>
            <a:off x="971640" y="6332400"/>
            <a:ext cx="522720" cy="247320"/>
          </a:xfrm>
          <a:prstGeom prst="rect">
            <a:avLst/>
          </a:prstGeom>
        </p:spPr>
        <p:txBody>
          <a:bodyPr lIns="0" tIns="0" rIns="0" bIns="0"/>
          <a:p>
            <a:pPr>
              <a:lnSpc>
                <a:spcPct val="100000"/>
              </a:lnSpc>
            </a:pPr>
            <a:fld id="{C0AFA729-835A-4CE8-9479-21AF37AB956B}" type="slidenum">
              <a:rPr lang="en-IN" sz="1100" b="0" strike="noStrike" spc="-1">
                <a:solidFill>
                  <a:srgbClr val="000000"/>
                </a:solidFill>
                <a:latin typeface="Libre Franklin"/>
                <a:ea typeface="Libre Franklin"/>
              </a:rPr>
            </a:fld>
            <a:endParaRPr lang="en-IN" sz="11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589905" y="621030"/>
            <a:ext cx="5767705" cy="1151255"/>
          </a:xfrm>
          <a:prstGeom prst="rect">
            <a:avLst/>
          </a:prstGeom>
          <a:noFill/>
          <a:ln>
            <a:noFill/>
          </a:ln>
        </p:spPr>
        <p:txBody>
          <a:bodyPr lIns="0" tIns="0" rIns="0" bIns="0"/>
          <a:p>
            <a:pPr algn="ctr">
              <a:lnSpc>
                <a:spcPct val="100000"/>
              </a:lnSpc>
            </a:pPr>
            <a:r>
              <a:rPr lang="en-IN" sz="2000" b="1" spc="-1">
                <a:solidFill>
                  <a:srgbClr val="000000"/>
                </a:solidFill>
                <a:latin typeface="Franklin Gothic"/>
                <a:ea typeface="Franklin Gothic"/>
              </a:rPr>
              <a:t>Basic Details of the Team and Problem Statement</a:t>
            </a:r>
            <a:endParaRPr lang="en-IN" sz="2000" b="1" spc="-1">
              <a:solidFill>
                <a:srgbClr val="000000"/>
              </a:solidFill>
              <a:latin typeface="Franklin Gothic"/>
              <a:ea typeface="Franklin Gothic"/>
            </a:endParaRPr>
          </a:p>
        </p:txBody>
      </p:sp>
      <p:sp>
        <p:nvSpPr>
          <p:cNvPr id="146" name="TextShape 2"/>
          <p:cNvSpPr txBox="1"/>
          <p:nvPr/>
        </p:nvSpPr>
        <p:spPr>
          <a:xfrm>
            <a:off x="5808345" y="1341120"/>
            <a:ext cx="6617970" cy="5236210"/>
          </a:xfrm>
          <a:prstGeom prst="rect">
            <a:avLst/>
          </a:prstGeom>
          <a:noFill/>
          <a:ln>
            <a:noFill/>
          </a:ln>
        </p:spPr>
        <p:txBody>
          <a:bodyPr lIns="0" tIns="0" rIns="0" bIns="0"/>
          <a:p>
            <a:pPr>
              <a:lnSpc>
                <a:spcPct val="90000"/>
              </a:lnSpc>
            </a:pPr>
            <a:r>
              <a:rPr lang="en-IN" b="1" spc="-1">
                <a:solidFill>
                  <a:schemeClr val="bg2">
                    <a:lumMod val="50000"/>
                  </a:schemeClr>
                </a:solidFill>
                <a:latin typeface="Franklin Gothic"/>
                <a:ea typeface="Franklin Gothic"/>
              </a:rPr>
              <a:t>Ministry/Organization Name/Student Innovation: </a:t>
            </a:r>
            <a:endParaRPr lang="en-IN" b="1" spc="-1">
              <a:solidFill>
                <a:schemeClr val="bg2">
                  <a:lumMod val="50000"/>
                </a:schemeClr>
              </a:solidFill>
              <a:latin typeface="Arial" panose="020B0604020202020204"/>
            </a:endParaRPr>
          </a:p>
          <a:p>
            <a:pPr>
              <a:lnSpc>
                <a:spcPct val="90000"/>
              </a:lnSpc>
              <a:spcBef>
                <a:spcPts val="1000"/>
              </a:spcBef>
            </a:pPr>
            <a:endParaRPr lang="en-IN" b="1" spc="-1">
              <a:solidFill>
                <a:schemeClr val="bg2">
                  <a:lumMod val="50000"/>
                </a:schemeClr>
              </a:solidFill>
              <a:latin typeface="Arial" panose="020B0604020202020204"/>
            </a:endParaRPr>
          </a:p>
          <a:p>
            <a:pPr>
              <a:lnSpc>
                <a:spcPct val="90000"/>
              </a:lnSpc>
              <a:spcBef>
                <a:spcPts val="1000"/>
              </a:spcBef>
            </a:pPr>
            <a:r>
              <a:rPr lang="en-IN" b="1" spc="-1">
                <a:solidFill>
                  <a:schemeClr val="bg2">
                    <a:lumMod val="50000"/>
                  </a:schemeClr>
                </a:solidFill>
                <a:latin typeface="Franklin Gothic"/>
                <a:ea typeface="Franklin Gothic"/>
              </a:rPr>
              <a:t>PS Code</a:t>
            </a:r>
            <a:r>
              <a:rPr lang="en-US" altLang="en-IN" b="1" spc="-1">
                <a:solidFill>
                  <a:schemeClr val="bg2">
                    <a:lumMod val="50000"/>
                  </a:schemeClr>
                </a:solidFill>
                <a:latin typeface="Franklin Gothic"/>
                <a:ea typeface="Franklin Gothic"/>
              </a:rPr>
              <a:t>			</a:t>
            </a:r>
            <a:r>
              <a:rPr lang="en-IN" b="1" spc="-1">
                <a:solidFill>
                  <a:schemeClr val="bg2">
                    <a:lumMod val="50000"/>
                  </a:schemeClr>
                </a:solidFill>
                <a:latin typeface="Franklin Gothic"/>
                <a:ea typeface="Franklin Gothic"/>
              </a:rPr>
              <a:t>:</a:t>
            </a:r>
            <a:r>
              <a:rPr lang="en-US" altLang="en-IN" b="1" spc="-1">
                <a:solidFill>
                  <a:schemeClr val="bg2">
                    <a:lumMod val="50000"/>
                  </a:schemeClr>
                </a:solidFill>
                <a:latin typeface="Franklin Gothic"/>
                <a:ea typeface="Franklin Gothic"/>
              </a:rPr>
              <a:t>  1491</a:t>
            </a:r>
            <a:endParaRPr lang="en-IN" b="1" spc="-1">
              <a:solidFill>
                <a:schemeClr val="bg2">
                  <a:lumMod val="50000"/>
                </a:schemeClr>
              </a:solidFill>
              <a:latin typeface="Arial" panose="020B0604020202020204"/>
            </a:endParaRPr>
          </a:p>
          <a:p>
            <a:pPr>
              <a:lnSpc>
                <a:spcPct val="90000"/>
              </a:lnSpc>
              <a:spcBef>
                <a:spcPts val="1000"/>
              </a:spcBef>
            </a:pPr>
            <a:r>
              <a:rPr lang="en-IN" b="1" spc="-1">
                <a:solidFill>
                  <a:schemeClr val="bg2">
                    <a:lumMod val="50000"/>
                  </a:schemeClr>
                </a:solidFill>
                <a:latin typeface="Franklin Gothic"/>
                <a:ea typeface="Franklin Gothic"/>
              </a:rPr>
              <a:t>   </a:t>
            </a:r>
            <a:br>
              <a:rPr lang="en-IN" b="1" spc="-1">
                <a:solidFill>
                  <a:schemeClr val="bg2">
                    <a:lumMod val="50000"/>
                  </a:schemeClr>
                </a:solidFill>
                <a:latin typeface="Franklin Gothic"/>
                <a:ea typeface="Franklin Gothic"/>
              </a:rPr>
            </a:br>
            <a:r>
              <a:rPr lang="en-IN" b="1" spc="-1">
                <a:solidFill>
                  <a:schemeClr val="bg2">
                    <a:lumMod val="50000"/>
                  </a:schemeClr>
                </a:solidFill>
                <a:latin typeface="Franklin Gothic"/>
                <a:ea typeface="Franklin Gothic"/>
              </a:rPr>
              <a:t>Problem Statement Title</a:t>
            </a:r>
            <a:r>
              <a:rPr lang="en-US" altLang="en-IN" b="1" spc="-1">
                <a:solidFill>
                  <a:schemeClr val="bg2">
                    <a:lumMod val="50000"/>
                  </a:schemeClr>
                </a:solidFill>
                <a:latin typeface="Franklin Gothic"/>
                <a:ea typeface="Franklin Gothic"/>
              </a:rPr>
              <a:t>	</a:t>
            </a:r>
            <a:r>
              <a:rPr lang="en-IN" b="1" spc="-1">
                <a:solidFill>
                  <a:schemeClr val="bg2">
                    <a:lumMod val="50000"/>
                  </a:schemeClr>
                </a:solidFill>
                <a:latin typeface="Franklin Gothic"/>
                <a:ea typeface="Franklin Gothic"/>
              </a:rPr>
              <a:t>:</a:t>
            </a:r>
            <a:r>
              <a:rPr lang="en-US" altLang="en-IN" b="1" spc="-1">
                <a:solidFill>
                  <a:schemeClr val="bg2">
                    <a:lumMod val="50000"/>
                  </a:schemeClr>
                </a:solidFill>
                <a:latin typeface="Franklin Gothic"/>
                <a:ea typeface="Franklin Gothic"/>
              </a:rPr>
              <a:t>  Student Innovation</a:t>
            </a:r>
            <a:endParaRPr lang="en-IN" b="1" spc="-1">
              <a:solidFill>
                <a:schemeClr val="bg2">
                  <a:lumMod val="50000"/>
                </a:schemeClr>
              </a:solidFill>
              <a:latin typeface="Arial" panose="020B0604020202020204"/>
            </a:endParaRPr>
          </a:p>
          <a:p>
            <a:pPr>
              <a:lnSpc>
                <a:spcPct val="90000"/>
              </a:lnSpc>
              <a:spcBef>
                <a:spcPts val="1000"/>
              </a:spcBef>
            </a:pPr>
            <a:br>
              <a:rPr b="1">
                <a:solidFill>
                  <a:schemeClr val="bg2">
                    <a:lumMod val="50000"/>
                  </a:schemeClr>
                </a:solidFill>
              </a:rPr>
            </a:br>
            <a:r>
              <a:rPr lang="en-IN" b="1" spc="-1">
                <a:solidFill>
                  <a:schemeClr val="bg2">
                    <a:lumMod val="50000"/>
                  </a:schemeClr>
                </a:solidFill>
                <a:latin typeface="Franklin Gothic"/>
                <a:ea typeface="Franklin Gothic"/>
              </a:rPr>
              <a:t>Team Name</a:t>
            </a:r>
            <a:r>
              <a:rPr lang="en-US" altLang="en-IN" b="1" spc="-1">
                <a:solidFill>
                  <a:schemeClr val="bg2">
                    <a:lumMod val="50000"/>
                  </a:schemeClr>
                </a:solidFill>
                <a:latin typeface="Franklin Gothic"/>
                <a:ea typeface="Franklin Gothic"/>
              </a:rPr>
              <a:t>		</a:t>
            </a:r>
            <a:r>
              <a:rPr lang="en-IN" b="1" spc="-1">
                <a:solidFill>
                  <a:schemeClr val="bg2">
                    <a:lumMod val="50000"/>
                  </a:schemeClr>
                </a:solidFill>
                <a:latin typeface="Franklin Gothic"/>
                <a:ea typeface="Franklin Gothic"/>
              </a:rPr>
              <a:t>:</a:t>
            </a:r>
            <a:r>
              <a:rPr lang="en-US" altLang="en-IN" b="1" spc="-1">
                <a:solidFill>
                  <a:schemeClr val="bg2">
                    <a:lumMod val="50000"/>
                  </a:schemeClr>
                </a:solidFill>
                <a:latin typeface="Franklin Gothic"/>
                <a:ea typeface="Franklin Gothic"/>
              </a:rPr>
              <a:t>   Team Sprinters</a:t>
            </a:r>
            <a:endParaRPr lang="en-IN" b="1" spc="-1">
              <a:solidFill>
                <a:schemeClr val="bg2">
                  <a:lumMod val="50000"/>
                </a:schemeClr>
              </a:solidFill>
              <a:latin typeface="Arial" panose="020B0604020202020204"/>
            </a:endParaRPr>
          </a:p>
          <a:p>
            <a:pPr>
              <a:lnSpc>
                <a:spcPct val="90000"/>
              </a:lnSpc>
              <a:spcBef>
                <a:spcPts val="1000"/>
              </a:spcBef>
            </a:pPr>
            <a:br>
              <a:rPr b="1">
                <a:solidFill>
                  <a:schemeClr val="bg2">
                    <a:lumMod val="50000"/>
                  </a:schemeClr>
                </a:solidFill>
              </a:rPr>
            </a:br>
            <a:r>
              <a:rPr lang="en-IN" b="1" spc="-1">
                <a:solidFill>
                  <a:schemeClr val="bg2">
                    <a:lumMod val="50000"/>
                  </a:schemeClr>
                </a:solidFill>
                <a:latin typeface="Franklin Gothic"/>
                <a:ea typeface="Franklin Gothic"/>
              </a:rPr>
              <a:t>Team Leader Name</a:t>
            </a:r>
            <a:r>
              <a:rPr lang="en-US" altLang="en-IN" b="1" spc="-1">
                <a:solidFill>
                  <a:schemeClr val="bg2">
                    <a:lumMod val="50000"/>
                  </a:schemeClr>
                </a:solidFill>
                <a:latin typeface="Franklin Gothic"/>
                <a:ea typeface="Franklin Gothic"/>
              </a:rPr>
              <a:t>	</a:t>
            </a:r>
            <a:r>
              <a:rPr lang="en-IN" b="1" spc="-1">
                <a:solidFill>
                  <a:schemeClr val="bg2">
                    <a:lumMod val="50000"/>
                  </a:schemeClr>
                </a:solidFill>
                <a:latin typeface="Franklin Gothic"/>
                <a:ea typeface="Franklin Gothic"/>
              </a:rPr>
              <a:t>:</a:t>
            </a:r>
            <a:r>
              <a:rPr lang="en-US" altLang="en-IN" b="1" spc="-1">
                <a:solidFill>
                  <a:schemeClr val="bg2">
                    <a:lumMod val="50000"/>
                  </a:schemeClr>
                </a:solidFill>
                <a:latin typeface="Franklin Gothic"/>
                <a:ea typeface="Franklin Gothic"/>
              </a:rPr>
              <a:t>   Mohan Manjhi</a:t>
            </a:r>
            <a:endParaRPr lang="en-IN" b="1" spc="-1">
              <a:solidFill>
                <a:schemeClr val="bg2">
                  <a:lumMod val="50000"/>
                </a:schemeClr>
              </a:solidFill>
              <a:latin typeface="Arial" panose="020B0604020202020204"/>
            </a:endParaRPr>
          </a:p>
          <a:p>
            <a:pPr>
              <a:lnSpc>
                <a:spcPct val="90000"/>
              </a:lnSpc>
              <a:spcBef>
                <a:spcPts val="1000"/>
              </a:spcBef>
            </a:pPr>
            <a:br>
              <a:rPr b="1">
                <a:solidFill>
                  <a:schemeClr val="bg2">
                    <a:lumMod val="50000"/>
                  </a:schemeClr>
                </a:solidFill>
              </a:rPr>
            </a:br>
            <a:r>
              <a:rPr lang="en-IN" b="1" spc="-1">
                <a:solidFill>
                  <a:schemeClr val="bg2">
                    <a:lumMod val="50000"/>
                  </a:schemeClr>
                </a:solidFill>
                <a:latin typeface="Franklin Gothic"/>
                <a:ea typeface="Franklin Gothic"/>
              </a:rPr>
              <a:t>Institute Code (AISHE)</a:t>
            </a:r>
            <a:r>
              <a:rPr lang="en-US" altLang="en-IN" b="1" spc="-1">
                <a:solidFill>
                  <a:schemeClr val="bg2">
                    <a:lumMod val="50000"/>
                  </a:schemeClr>
                </a:solidFill>
                <a:latin typeface="Franklin Gothic"/>
                <a:ea typeface="Franklin Gothic"/>
              </a:rPr>
              <a:t>	</a:t>
            </a:r>
            <a:r>
              <a:rPr lang="en-IN" b="1" spc="-1">
                <a:solidFill>
                  <a:schemeClr val="bg2">
                    <a:lumMod val="50000"/>
                  </a:schemeClr>
                </a:solidFill>
                <a:latin typeface="Franklin Gothic"/>
                <a:ea typeface="Franklin Gothic"/>
              </a:rPr>
              <a:t>:</a:t>
            </a:r>
            <a:r>
              <a:rPr lang="en-US" altLang="en-IN" b="1" spc="-1">
                <a:solidFill>
                  <a:schemeClr val="bg2">
                    <a:lumMod val="50000"/>
                  </a:schemeClr>
                </a:solidFill>
                <a:latin typeface="Franklin Gothic"/>
                <a:ea typeface="Franklin Gothic"/>
              </a:rPr>
              <a:t>  </a:t>
            </a:r>
            <a:endParaRPr lang="en-IN" b="1" spc="-1">
              <a:solidFill>
                <a:schemeClr val="bg2">
                  <a:lumMod val="50000"/>
                </a:schemeClr>
              </a:solidFill>
              <a:latin typeface="Arial" panose="020B0604020202020204"/>
            </a:endParaRPr>
          </a:p>
          <a:p>
            <a:pPr>
              <a:lnSpc>
                <a:spcPct val="90000"/>
              </a:lnSpc>
              <a:spcBef>
                <a:spcPts val="1000"/>
              </a:spcBef>
            </a:pPr>
            <a:br>
              <a:rPr b="1">
                <a:solidFill>
                  <a:schemeClr val="bg2">
                    <a:lumMod val="50000"/>
                  </a:schemeClr>
                </a:solidFill>
              </a:rPr>
            </a:br>
            <a:r>
              <a:rPr lang="en-IN" b="1" spc="-1">
                <a:solidFill>
                  <a:schemeClr val="bg2">
                    <a:lumMod val="50000"/>
                  </a:schemeClr>
                </a:solidFill>
                <a:latin typeface="Franklin Gothic"/>
                <a:ea typeface="Franklin Gothic"/>
              </a:rPr>
              <a:t>Institute Name</a:t>
            </a:r>
            <a:r>
              <a:rPr lang="en-US" altLang="en-IN" b="1" spc="-1">
                <a:solidFill>
                  <a:schemeClr val="bg2">
                    <a:lumMod val="50000"/>
                  </a:schemeClr>
                </a:solidFill>
                <a:latin typeface="Franklin Gothic"/>
                <a:ea typeface="Franklin Gothic"/>
              </a:rPr>
              <a:t>		</a:t>
            </a:r>
            <a:r>
              <a:rPr lang="en-IN" b="1" spc="-1">
                <a:solidFill>
                  <a:schemeClr val="bg2">
                    <a:lumMod val="50000"/>
                  </a:schemeClr>
                </a:solidFill>
                <a:latin typeface="Franklin Gothic"/>
                <a:ea typeface="Franklin Gothic"/>
              </a:rPr>
              <a:t>:</a:t>
            </a:r>
            <a:r>
              <a:rPr lang="en-US" altLang="en-IN" b="1" spc="-1">
                <a:solidFill>
                  <a:schemeClr val="bg2">
                    <a:lumMod val="50000"/>
                  </a:schemeClr>
                </a:solidFill>
                <a:latin typeface="Franklin Gothic"/>
                <a:ea typeface="Franklin Gothic"/>
              </a:rPr>
              <a:t>  </a:t>
            </a:r>
            <a:r>
              <a:rPr lang="en-US" altLang="en-IN" spc="-1">
                <a:solidFill>
                  <a:schemeClr val="bg2">
                    <a:lumMod val="50000"/>
                  </a:schemeClr>
                </a:solidFill>
                <a:latin typeface="Franklin Gothic"/>
                <a:ea typeface="Franklin Gothic"/>
              </a:rPr>
              <a:t> Shri G.S.I.T.S INDORE</a:t>
            </a:r>
            <a:endParaRPr lang="en-IN" b="1" spc="-1">
              <a:solidFill>
                <a:schemeClr val="bg2">
                  <a:lumMod val="50000"/>
                </a:schemeClr>
              </a:solidFill>
              <a:latin typeface="Arial" panose="020B0604020202020204"/>
            </a:endParaRPr>
          </a:p>
          <a:p>
            <a:pPr>
              <a:lnSpc>
                <a:spcPct val="90000"/>
              </a:lnSpc>
              <a:spcBef>
                <a:spcPts val="1000"/>
              </a:spcBef>
            </a:pPr>
            <a:endParaRPr lang="en-IN" b="1" spc="-1">
              <a:solidFill>
                <a:schemeClr val="bg2">
                  <a:lumMod val="50000"/>
                </a:schemeClr>
              </a:solidFill>
              <a:latin typeface="Arial" panose="020B0604020202020204"/>
            </a:endParaRPr>
          </a:p>
          <a:p>
            <a:pPr>
              <a:lnSpc>
                <a:spcPct val="90000"/>
              </a:lnSpc>
              <a:spcBef>
                <a:spcPts val="1000"/>
              </a:spcBef>
            </a:pPr>
            <a:r>
              <a:rPr lang="en-IN" b="1" spc="-1">
                <a:solidFill>
                  <a:schemeClr val="bg2">
                    <a:lumMod val="50000"/>
                  </a:schemeClr>
                </a:solidFill>
                <a:latin typeface="Franklin Gothic"/>
                <a:ea typeface="Franklin Gothic"/>
              </a:rPr>
              <a:t>Theme Name</a:t>
            </a:r>
            <a:r>
              <a:rPr lang="en-US" altLang="en-IN" b="1" spc="-1">
                <a:solidFill>
                  <a:schemeClr val="bg2">
                    <a:lumMod val="50000"/>
                  </a:schemeClr>
                </a:solidFill>
                <a:latin typeface="Franklin Gothic"/>
                <a:ea typeface="Franklin Gothic"/>
              </a:rPr>
              <a:t>	</a:t>
            </a:r>
            <a:r>
              <a:rPr lang="en-IN" b="1" spc="-1">
                <a:solidFill>
                  <a:schemeClr val="bg2">
                    <a:lumMod val="50000"/>
                  </a:schemeClr>
                </a:solidFill>
                <a:latin typeface="Franklin Gothic"/>
                <a:ea typeface="Franklin Gothic"/>
              </a:rPr>
              <a:t>:</a:t>
            </a:r>
            <a:r>
              <a:rPr lang="en-US" altLang="en-IN" b="1" spc="-1">
                <a:solidFill>
                  <a:schemeClr val="bg2">
                    <a:lumMod val="50000"/>
                  </a:schemeClr>
                </a:solidFill>
                <a:latin typeface="Franklin Gothic"/>
                <a:ea typeface="Franklin Gothic"/>
              </a:rPr>
              <a:t>  </a:t>
            </a:r>
            <a:r>
              <a:rPr lang="en-US" altLang="en-IN" sz="1400" b="1" spc="-1">
                <a:solidFill>
                  <a:schemeClr val="bg2">
                    <a:lumMod val="50000"/>
                  </a:schemeClr>
                </a:solidFill>
                <a:latin typeface="Franklin Gothic"/>
                <a:ea typeface="Franklin Gothic"/>
              </a:rPr>
              <a:t>AGRICULTURE, FOODTECH &amp; RURAL DEVELOPMENT</a:t>
            </a:r>
            <a:r>
              <a:rPr lang="en-US" altLang="en-IN" sz="1400" b="0" spc="-1">
                <a:solidFill>
                  <a:srgbClr val="7CA655"/>
                </a:solidFill>
                <a:latin typeface="Franklin Gothic"/>
                <a:ea typeface="Franklin Gothic"/>
              </a:rPr>
              <a:t>	</a:t>
            </a:r>
            <a:endParaRPr lang="en-US" altLang="en-IN" sz="1400" b="0" spc="-1">
              <a:solidFill>
                <a:srgbClr val="7CA655"/>
              </a:solidFill>
              <a:latin typeface="Franklin Gothic"/>
              <a:ea typeface="Franklin Gothic"/>
            </a:endParaRPr>
          </a:p>
        </p:txBody>
      </p:sp>
      <p:pic>
        <p:nvPicPr>
          <p:cNvPr id="147" name="Google Shape;212;p1"/>
          <p:cNvPicPr/>
          <p:nvPr/>
        </p:nvPicPr>
        <p:blipFill>
          <a:blip r:embed="rId1">
            <a:lum bright="-6000" contrast="84000"/>
          </a:blip>
          <a:stretch>
            <a:fillRect/>
          </a:stretch>
        </p:blipFill>
        <p:spPr>
          <a:xfrm>
            <a:off x="1213560" y="252360"/>
            <a:ext cx="3330000" cy="16704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964080" y="477165"/>
            <a:ext cx="5533920" cy="610560"/>
          </a:xfrm>
          <a:prstGeom prst="rect">
            <a:avLst/>
          </a:prstGeom>
          <a:noFill/>
          <a:ln>
            <a:noFill/>
          </a:ln>
        </p:spPr>
        <p:txBody>
          <a:bodyPr lIns="0" tIns="0" rIns="0" bIns="0" anchor="b">
            <a:normAutofit/>
          </a:bodyPr>
          <a:p>
            <a:pPr>
              <a:lnSpc>
                <a:spcPct val="90000"/>
              </a:lnSpc>
            </a:pPr>
            <a:r>
              <a:rPr lang="en-IN" sz="4400" b="1" strike="noStrike" spc="-1">
                <a:solidFill>
                  <a:srgbClr val="000000"/>
                </a:solidFill>
                <a:latin typeface="Franklin Gothic"/>
                <a:ea typeface="Franklin Gothic"/>
              </a:rPr>
              <a:t>Idea/Approach Details</a:t>
            </a:r>
            <a:endParaRPr lang="en-IN" sz="4400" b="0" strike="noStrike" spc="-1">
              <a:solidFill>
                <a:srgbClr val="000000"/>
              </a:solidFill>
              <a:latin typeface="Arial" panose="020B0604020202020204"/>
            </a:endParaRPr>
          </a:p>
        </p:txBody>
      </p:sp>
      <p:sp>
        <p:nvSpPr>
          <p:cNvPr id="149" name="TextShape 2"/>
          <p:cNvSpPr txBox="1"/>
          <p:nvPr/>
        </p:nvSpPr>
        <p:spPr>
          <a:xfrm>
            <a:off x="839470" y="2204720"/>
            <a:ext cx="6439535" cy="2877185"/>
          </a:xfrm>
          <a:prstGeom prst="rect">
            <a:avLst/>
          </a:prstGeom>
          <a:noFill/>
          <a:ln w="9360">
            <a:solidFill>
              <a:srgbClr val="000000"/>
            </a:solidFill>
            <a:round/>
          </a:ln>
        </p:spPr>
        <p:txBody>
          <a:bodyPr lIns="0" tIns="0" rIns="0" bIns="0"/>
          <a:p>
            <a:pPr marL="285750" indent="-285750">
              <a:lnSpc>
                <a:spcPct val="100000"/>
              </a:lnSpc>
              <a:buFont typeface="Wingdings" panose="05000000000000000000" charset="0"/>
              <a:buChar char="Ø"/>
            </a:pPr>
            <a:r>
              <a:rPr lang="en-IN" sz="1600" strike="noStrike" spc="-1">
                <a:solidFill>
                  <a:srgbClr val="000000"/>
                </a:solidFill>
                <a:latin typeface="Libre Franklin"/>
                <a:ea typeface="Libre Franklin"/>
              </a:rPr>
              <a:t> </a:t>
            </a:r>
            <a:r>
              <a:rPr lang="en-US" altLang="en-IN" sz="1400" strike="noStrike" spc="-1">
                <a:solidFill>
                  <a:srgbClr val="000000"/>
                </a:solidFill>
                <a:latin typeface="Arial" panose="020B0604020202020204" pitchFamily="34" charset="0"/>
                <a:ea typeface="Libre Franklin"/>
                <a:cs typeface="Arial" panose="020B0604020202020204" pitchFamily="34" charset="0"/>
              </a:rPr>
              <a:t>Develop a application</a:t>
            </a:r>
            <a:r>
              <a:rPr lang="en-IN" sz="1400" strike="noStrike" spc="-1">
                <a:solidFill>
                  <a:srgbClr val="000000"/>
                </a:solidFill>
                <a:latin typeface="Arial" panose="020B0604020202020204" pitchFamily="34" charset="0"/>
                <a:ea typeface="Libre Franklin"/>
                <a:cs typeface="Arial" panose="020B0604020202020204" pitchFamily="34" charset="0"/>
              </a:rPr>
              <a:t> that is easy to </a:t>
            </a:r>
            <a:r>
              <a:rPr lang="en-US" altLang="en-IN" sz="1400" strike="noStrike" spc="-1">
                <a:solidFill>
                  <a:srgbClr val="000000"/>
                </a:solidFill>
                <a:latin typeface="Arial" panose="020B0604020202020204" pitchFamily="34" charset="0"/>
                <a:ea typeface="Libre Franklin"/>
                <a:cs typeface="Arial" panose="020B0604020202020204" pitchFamily="34" charset="0"/>
              </a:rPr>
              <a:t>acces</a:t>
            </a:r>
            <a:r>
              <a:rPr lang="en-IN" sz="1400" strike="noStrike" spc="-1">
                <a:solidFill>
                  <a:srgbClr val="000000"/>
                </a:solidFill>
                <a:latin typeface="Arial" panose="020B0604020202020204" pitchFamily="34" charset="0"/>
                <a:ea typeface="Libre Franklin"/>
                <a:cs typeface="Arial" panose="020B0604020202020204" pitchFamily="34" charset="0"/>
              </a:rPr>
              <a:t> and can connect farmers and </a:t>
            </a:r>
            <a:r>
              <a:rPr lang="en-US" altLang="en-IN" sz="1400" strike="noStrike" spc="-1">
                <a:solidFill>
                  <a:srgbClr val="000000"/>
                </a:solidFill>
                <a:latin typeface="Arial" panose="020B0604020202020204" pitchFamily="34" charset="0"/>
                <a:ea typeface="Libre Franklin"/>
                <a:cs typeface="Arial" panose="020B0604020202020204" pitchFamily="34" charset="0"/>
              </a:rPr>
              <a:t>        </a:t>
            </a:r>
            <a:r>
              <a:rPr lang="en-IN" sz="1400" strike="noStrike" spc="-1">
                <a:solidFill>
                  <a:srgbClr val="000000"/>
                </a:solidFill>
                <a:latin typeface="Arial" panose="020B0604020202020204" pitchFamily="34" charset="0"/>
                <a:ea typeface="Libre Franklin"/>
                <a:cs typeface="Arial" panose="020B0604020202020204" pitchFamily="34" charset="0"/>
              </a:rPr>
              <a:t>buyers</a:t>
            </a:r>
            <a:r>
              <a:rPr lang="en-US" altLang="en-IN" sz="1400" strike="noStrike" spc="-1">
                <a:solidFill>
                  <a:srgbClr val="000000"/>
                </a:solidFill>
                <a:latin typeface="Arial" panose="020B0604020202020204" pitchFamily="34" charset="0"/>
                <a:ea typeface="Libre Franklin"/>
                <a:cs typeface="Arial" panose="020B0604020202020204" pitchFamily="34" charset="0"/>
              </a:rPr>
              <a:t>  and at the same time he can know about the crop market and can also connect with the government schemes.</a:t>
            </a:r>
            <a:endParaRPr lang="en-IN" sz="1600" strike="noStrike" spc="-1">
              <a:solidFill>
                <a:srgbClr val="000000"/>
              </a:solidFill>
              <a:latin typeface="Libre Franklin"/>
              <a:ea typeface="Libre Franklin"/>
            </a:endParaRPr>
          </a:p>
          <a:p>
            <a:pPr marL="285750" indent="-285750">
              <a:lnSpc>
                <a:spcPct val="100000"/>
              </a:lnSpc>
              <a:spcBef>
                <a:spcPts val="1000"/>
              </a:spcBef>
              <a:buClr>
                <a:srgbClr val="000000"/>
              </a:buClr>
              <a:buFont typeface="Noto Sans Symbols"/>
              <a:buChar char="⮚"/>
            </a:pPr>
            <a:r>
              <a:rPr lang="en-IN" sz="1400" strike="noStrike" spc="-1">
                <a:solidFill>
                  <a:srgbClr val="000000"/>
                </a:solidFill>
                <a:ea typeface="Libre Franklin"/>
                <a:cs typeface="+mn-lt"/>
              </a:rPr>
              <a:t>The farmer will get the right price for his crop and will be able to sell his crop easily.</a:t>
            </a:r>
            <a:endParaRPr lang="en-IN" sz="1400" strike="noStrike" spc="-1">
              <a:solidFill>
                <a:srgbClr val="000000"/>
              </a:solidFill>
              <a:ea typeface="Libre Franklin"/>
              <a:cs typeface="+mn-lt"/>
            </a:endParaRPr>
          </a:p>
          <a:p>
            <a:pPr marL="285750" indent="-285750">
              <a:lnSpc>
                <a:spcPct val="100000"/>
              </a:lnSpc>
              <a:spcBef>
                <a:spcPts val="1000"/>
              </a:spcBef>
              <a:buClr>
                <a:srgbClr val="000000"/>
              </a:buClr>
              <a:buFont typeface="Noto Sans Symbols"/>
              <a:buChar char="⮚"/>
            </a:pPr>
            <a:r>
              <a:rPr lang="en-IN" sz="1400" strike="noStrike" spc="-1">
                <a:solidFill>
                  <a:srgbClr val="000000"/>
                </a:solidFill>
                <a:ea typeface="Libre Franklin"/>
                <a:cs typeface="+mn-lt"/>
              </a:rPr>
              <a:t>According to the market data of the crop, the farmer will be able to find out which crop is in high demand in the country and which crop he should grow according to the demand.</a:t>
            </a:r>
            <a:endParaRPr lang="en-IN" sz="1400" strike="noStrike" spc="-1">
              <a:solidFill>
                <a:srgbClr val="000000"/>
              </a:solidFill>
              <a:ea typeface="Libre Franklin"/>
              <a:cs typeface="+mn-lt"/>
            </a:endParaRPr>
          </a:p>
          <a:p>
            <a:pPr marL="285750" indent="-285750">
              <a:lnSpc>
                <a:spcPct val="100000"/>
              </a:lnSpc>
              <a:spcBef>
                <a:spcPts val="1000"/>
              </a:spcBef>
              <a:buClr>
                <a:srgbClr val="000000"/>
              </a:buClr>
              <a:buFont typeface="Noto Sans Symbols"/>
              <a:buChar char="⮚"/>
            </a:pPr>
            <a:r>
              <a:rPr lang="en-IN" sz="1400" strike="noStrike" spc="-1">
                <a:solidFill>
                  <a:srgbClr val="000000"/>
                </a:solidFill>
                <a:ea typeface="Libre Franklin"/>
                <a:cs typeface="+mn-lt"/>
              </a:rPr>
              <a:t>This idea will prove to be very good for the farmers and the primary sector of the country and with the help of this application, we can also promote organic farming and make the farmers aware about it.</a:t>
            </a:r>
            <a:endParaRPr lang="en-IN" sz="1400" strike="noStrike" spc="-1">
              <a:solidFill>
                <a:srgbClr val="000000"/>
              </a:solidFill>
              <a:ea typeface="Libre Franklin"/>
              <a:cs typeface="+mn-lt"/>
            </a:endParaRPr>
          </a:p>
          <a:p>
            <a:pPr indent="0">
              <a:lnSpc>
                <a:spcPct val="100000"/>
              </a:lnSpc>
              <a:spcBef>
                <a:spcPts val="1000"/>
              </a:spcBef>
              <a:buClr>
                <a:srgbClr val="000000"/>
              </a:buClr>
              <a:buFont typeface="Noto Sans Symbols"/>
              <a:buNone/>
            </a:pPr>
            <a:endParaRPr lang="en-IN" sz="1600" b="0" strike="noStrike" spc="-1">
              <a:solidFill>
                <a:srgbClr val="000000"/>
              </a:solidFill>
              <a:latin typeface="Arial" panose="020B0604020202020204"/>
            </a:endParaRPr>
          </a:p>
          <a:p>
            <a:pPr marL="285750" indent="-184150">
              <a:lnSpc>
                <a:spcPct val="100000"/>
              </a:lnSpc>
              <a:spcBef>
                <a:spcPts val="1000"/>
              </a:spcBef>
            </a:pPr>
            <a:endParaRPr lang="en-IN" sz="1600" b="0" strike="noStrike" spc="-1">
              <a:solidFill>
                <a:srgbClr val="000000"/>
              </a:solidFill>
              <a:latin typeface="Arial" panose="020B0604020202020204"/>
            </a:endParaRPr>
          </a:p>
        </p:txBody>
      </p:sp>
      <p:sp>
        <p:nvSpPr>
          <p:cNvPr id="150" name="TextShape 3"/>
          <p:cNvSpPr txBox="1"/>
          <p:nvPr/>
        </p:nvSpPr>
        <p:spPr>
          <a:xfrm>
            <a:off x="971640" y="6332400"/>
            <a:ext cx="522720" cy="247320"/>
          </a:xfrm>
          <a:prstGeom prst="rect">
            <a:avLst/>
          </a:prstGeom>
          <a:noFill/>
          <a:ln>
            <a:noFill/>
          </a:ln>
        </p:spPr>
        <p:txBody>
          <a:bodyPr lIns="0" tIns="0" rIns="0" bIns="0"/>
          <a:p>
            <a:pPr>
              <a:lnSpc>
                <a:spcPct val="100000"/>
              </a:lnSpc>
            </a:pPr>
            <a:fld id="{3DA9BE69-AA61-4307-ABE2-97E4134F18FF}" type="slidenum">
              <a:rPr lang="en-IN" sz="1100" b="0" strike="noStrike" spc="-1">
                <a:solidFill>
                  <a:srgbClr val="000000"/>
                </a:solidFill>
                <a:latin typeface="Libre Franklin"/>
                <a:ea typeface="Libre Franklin"/>
              </a:rPr>
            </a:fld>
            <a:endParaRPr lang="en-IN" sz="1100" b="0" strike="noStrike" spc="-1">
              <a:latin typeface="Times New Roman" panose="02020603050405020304"/>
            </a:endParaRPr>
          </a:p>
        </p:txBody>
      </p:sp>
      <p:sp>
        <p:nvSpPr>
          <p:cNvPr id="153" name="CustomShape 5"/>
          <p:cNvSpPr/>
          <p:nvPr/>
        </p:nvSpPr>
        <p:spPr>
          <a:xfrm>
            <a:off x="7464425" y="2277110"/>
            <a:ext cx="4255770" cy="2758440"/>
          </a:xfrm>
          <a:prstGeom prst="rect">
            <a:avLst/>
          </a:prstGeom>
          <a:noFill/>
          <a:ln w="9360">
            <a:solidFill>
              <a:schemeClr val="dk1"/>
            </a:solidFill>
            <a:round/>
          </a:ln>
        </p:spPr>
        <p:style>
          <a:lnRef idx="0">
            <a:srgbClr val="FFFFFF"/>
          </a:lnRef>
          <a:fillRef idx="0">
            <a:srgbClr val="FFFFFF"/>
          </a:fillRef>
          <a:effectRef idx="0">
            <a:srgbClr val="FFFFFF"/>
          </a:effectRef>
          <a:fontRef idx="minor"/>
        </p:style>
        <p:txBody>
          <a:bodyPr lIns="0" tIns="0" rIns="0" bIns="0"/>
          <a:p>
            <a:pPr>
              <a:lnSpc>
                <a:spcPct val="100000"/>
              </a:lnSpc>
            </a:pPr>
            <a:r>
              <a:rPr lang="en-US" altLang="en-IN" sz="1800" b="0" strike="noStrike" spc="-1">
                <a:solidFill>
                  <a:srgbClr val="7CA655"/>
                </a:solidFill>
                <a:latin typeface="Franklin Gothic"/>
                <a:ea typeface="Franklin Gothic"/>
              </a:rPr>
              <a:t> </a:t>
            </a:r>
            <a:r>
              <a:rPr lang="en-IN" sz="1800" b="0" strike="noStrike" spc="-1">
                <a:solidFill>
                  <a:srgbClr val="7CA655"/>
                </a:solidFill>
                <a:latin typeface="Franklin Gothic"/>
                <a:ea typeface="Franklin Gothic"/>
              </a:rPr>
              <a:t>Technology stack</a:t>
            </a:r>
            <a:r>
              <a:rPr lang="en-US" altLang="en-IN" sz="1800" b="0" strike="noStrike" spc="-1">
                <a:solidFill>
                  <a:srgbClr val="7CA655"/>
                </a:solidFill>
                <a:latin typeface="Franklin Gothic"/>
                <a:ea typeface="Franklin Gothic"/>
              </a:rPr>
              <a:t>s</a:t>
            </a:r>
            <a:r>
              <a:rPr lang="en-IN" sz="1600" b="0" strike="noStrike" spc="-1">
                <a:solidFill>
                  <a:srgbClr val="000000"/>
                </a:solidFill>
                <a:latin typeface="Libre Franklin"/>
                <a:ea typeface="Libre Franklin"/>
              </a:rPr>
              <a:t>:</a:t>
            </a:r>
            <a:endParaRPr lang="en-IN" sz="1600" b="0" strike="noStrike" spc="-1">
              <a:latin typeface="Arial" panose="020B0604020202020204"/>
            </a:endParaRPr>
          </a:p>
          <a:p>
            <a:pPr marL="285750" indent="-285750">
              <a:lnSpc>
                <a:spcPct val="100000"/>
              </a:lnSpc>
              <a:spcBef>
                <a:spcPts val="1000"/>
              </a:spcBef>
              <a:buClr>
                <a:srgbClr val="000000"/>
              </a:buClr>
              <a:buFont typeface="Noto Sans Symbols"/>
              <a:buChar char="⮚"/>
            </a:pPr>
            <a:r>
              <a:rPr lang="en-US" altLang="en-IN" sz="1600" b="0" strike="noStrike" spc="-1">
                <a:latin typeface="Arial" panose="020B0604020202020204"/>
              </a:rPr>
              <a:t>Frontend Framework</a:t>
            </a:r>
            <a:endParaRPr lang="en-US" altLang="en-IN" sz="1600" b="0" strike="noStrike" spc="-1">
              <a:latin typeface="Arial" panose="020B0604020202020204"/>
            </a:endParaRPr>
          </a:p>
          <a:p>
            <a:pPr marL="285750" indent="-285750">
              <a:lnSpc>
                <a:spcPct val="100000"/>
              </a:lnSpc>
              <a:spcBef>
                <a:spcPts val="1000"/>
              </a:spcBef>
              <a:buClr>
                <a:srgbClr val="000000"/>
              </a:buClr>
              <a:buFont typeface="Noto Sans Symbols"/>
              <a:buChar char="⮚"/>
            </a:pPr>
            <a:r>
              <a:rPr lang="en-US" altLang="en-IN" sz="1600" b="0" strike="noStrike" spc="-1">
                <a:latin typeface="Arial" panose="020B0604020202020204"/>
              </a:rPr>
              <a:t>Backend Framework</a:t>
            </a:r>
            <a:endParaRPr lang="en-US" altLang="en-IN" sz="1600" b="0" strike="noStrike" spc="-1">
              <a:latin typeface="Arial" panose="020B0604020202020204"/>
            </a:endParaRPr>
          </a:p>
          <a:p>
            <a:pPr marL="285750" indent="-285750">
              <a:lnSpc>
                <a:spcPct val="100000"/>
              </a:lnSpc>
              <a:spcBef>
                <a:spcPts val="1000"/>
              </a:spcBef>
              <a:buClr>
                <a:srgbClr val="000000"/>
              </a:buClr>
              <a:buFont typeface="Noto Sans Symbols"/>
              <a:buChar char="⮚"/>
            </a:pPr>
            <a:r>
              <a:rPr lang="en-US" altLang="en-IN" sz="1600" b="0" strike="noStrike" spc="-1">
                <a:latin typeface="Arial" panose="020B0604020202020204"/>
              </a:rPr>
              <a:t>API’s</a:t>
            </a:r>
            <a:endParaRPr lang="en-US" altLang="en-IN" sz="1600" b="0" strike="noStrike" spc="-1">
              <a:latin typeface="Arial" panose="020B0604020202020204"/>
            </a:endParaRPr>
          </a:p>
          <a:p>
            <a:pPr marL="285750" indent="-285750">
              <a:lnSpc>
                <a:spcPct val="100000"/>
              </a:lnSpc>
              <a:spcBef>
                <a:spcPts val="1000"/>
              </a:spcBef>
              <a:buClr>
                <a:srgbClr val="000000"/>
              </a:buClr>
              <a:buFont typeface="Noto Sans Symbols"/>
              <a:buChar char="⮚"/>
            </a:pPr>
            <a:r>
              <a:rPr lang="en-US" altLang="en-IN" sz="1600" b="0" strike="noStrike" spc="-1">
                <a:latin typeface="Arial" panose="020B0604020202020204"/>
              </a:rPr>
              <a:t>Database and Management System</a:t>
            </a:r>
            <a:endParaRPr lang="en-US" altLang="en-IN" sz="1600" b="0" strike="noStrike" spc="-1">
              <a:latin typeface="Arial" panose="020B0604020202020204"/>
            </a:endParaRPr>
          </a:p>
          <a:p>
            <a:pPr marL="285750" indent="-285750">
              <a:lnSpc>
                <a:spcPct val="100000"/>
              </a:lnSpc>
              <a:spcBef>
                <a:spcPts val="1000"/>
              </a:spcBef>
              <a:buClr>
                <a:srgbClr val="000000"/>
              </a:buClr>
              <a:buFont typeface="Noto Sans Symbols"/>
              <a:buChar char="⮚"/>
            </a:pPr>
            <a:r>
              <a:rPr lang="en-US" altLang="en-IN" sz="1600" b="0" strike="noStrike" spc="-1">
                <a:latin typeface="Arial" panose="020B0604020202020204"/>
              </a:rPr>
              <a:t>Server</a:t>
            </a:r>
            <a:endParaRPr lang="en-IN" sz="1600" b="0" strike="noStrike" spc="-1">
              <a:latin typeface="Arial" panose="020B0604020202020204"/>
            </a:endParaRPr>
          </a:p>
          <a:p>
            <a:pPr>
              <a:lnSpc>
                <a:spcPct val="100000"/>
              </a:lnSpc>
              <a:spcBef>
                <a:spcPts val="1000"/>
              </a:spcBef>
            </a:pPr>
            <a:endParaRPr lang="en-IN" sz="1600" b="0" strike="noStrike" spc="-1">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952560" y="1096200"/>
            <a:ext cx="5780520" cy="610560"/>
          </a:xfrm>
          <a:prstGeom prst="rect">
            <a:avLst/>
          </a:prstGeom>
          <a:noFill/>
          <a:ln>
            <a:noFill/>
          </a:ln>
        </p:spPr>
        <p:txBody>
          <a:bodyPr lIns="0" tIns="0" rIns="0" bIns="0" anchor="b">
            <a:normAutofit/>
          </a:bodyPr>
          <a:p>
            <a:pPr>
              <a:lnSpc>
                <a:spcPct val="90000"/>
              </a:lnSpc>
            </a:pPr>
            <a:r>
              <a:rPr lang="en-IN" sz="4400" b="1" strike="noStrike" spc="-1">
                <a:solidFill>
                  <a:srgbClr val="000000"/>
                </a:solidFill>
                <a:latin typeface="Franklin Gothic"/>
                <a:ea typeface="Franklin Gothic"/>
              </a:rPr>
              <a:t>Idea/Approach Details</a:t>
            </a:r>
            <a:endParaRPr lang="en-IN" sz="4400" b="0" strike="noStrike" spc="-1">
              <a:solidFill>
                <a:srgbClr val="000000"/>
              </a:solidFill>
              <a:latin typeface="Arial" panose="020B0604020202020204"/>
            </a:endParaRPr>
          </a:p>
        </p:txBody>
      </p:sp>
      <p:sp>
        <p:nvSpPr>
          <p:cNvPr id="155" name="TextShape 2"/>
          <p:cNvSpPr txBox="1"/>
          <p:nvPr/>
        </p:nvSpPr>
        <p:spPr>
          <a:xfrm>
            <a:off x="952560" y="2286000"/>
            <a:ext cx="4838400" cy="315720"/>
          </a:xfrm>
          <a:prstGeom prst="rect">
            <a:avLst/>
          </a:prstGeom>
          <a:noFill/>
          <a:ln>
            <a:noFill/>
          </a:ln>
        </p:spPr>
        <p:txBody>
          <a:bodyPr/>
          <a:p>
            <a:pPr marL="228600" indent="-227965">
              <a:lnSpc>
                <a:spcPct val="90000"/>
              </a:lnSpc>
            </a:pPr>
            <a:r>
              <a:rPr lang="en-IN" sz="1800" b="0" strike="noStrike" spc="-1">
                <a:solidFill>
                  <a:srgbClr val="7CA655"/>
                </a:solidFill>
                <a:latin typeface="Franklin Gothic"/>
                <a:ea typeface="Franklin Gothic"/>
              </a:rPr>
              <a:t>Describe your Use Cases here</a:t>
            </a:r>
            <a:endParaRPr lang="en-IN" sz="1800" b="0" strike="noStrike" spc="-1">
              <a:solidFill>
                <a:srgbClr val="000000"/>
              </a:solidFill>
              <a:latin typeface="Arial" panose="020B0604020202020204"/>
            </a:endParaRPr>
          </a:p>
        </p:txBody>
      </p:sp>
      <p:sp>
        <p:nvSpPr>
          <p:cNvPr id="156" name="TextShape 3"/>
          <p:cNvSpPr txBox="1"/>
          <p:nvPr/>
        </p:nvSpPr>
        <p:spPr>
          <a:xfrm>
            <a:off x="952560" y="2656800"/>
            <a:ext cx="4838400" cy="3922560"/>
          </a:xfrm>
          <a:prstGeom prst="rect">
            <a:avLst/>
          </a:prstGeom>
          <a:noFill/>
          <a:ln w="9360">
            <a:solidFill>
              <a:srgbClr val="000000"/>
            </a:solidFill>
            <a:round/>
          </a:ln>
        </p:spPr>
        <p:txBody>
          <a:bodyPr/>
          <a:p>
            <a:pPr marL="285750" indent="-285750">
              <a:lnSpc>
                <a:spcPct val="90000"/>
              </a:lnSpc>
              <a:buClr>
                <a:srgbClr val="000000"/>
              </a:buClr>
              <a:buFont typeface="Noto Sans Symbols"/>
              <a:buChar char="⮚"/>
            </a:pPr>
            <a:r>
              <a:rPr lang="en-IN" sz="1600" b="0" strike="noStrike" spc="-1">
                <a:solidFill>
                  <a:srgbClr val="000000"/>
                </a:solidFill>
                <a:latin typeface="Libre Franklin"/>
                <a:ea typeface="Libre Franklin"/>
              </a:rPr>
              <a:t>  </a:t>
            </a:r>
            <a:endParaRPr lang="en-IN" sz="1600" b="0" strike="noStrike" spc="-1">
              <a:solidFill>
                <a:srgbClr val="000000"/>
              </a:solidFill>
              <a:latin typeface="Arial" panose="020B0604020202020204"/>
            </a:endParaRPr>
          </a:p>
        </p:txBody>
      </p:sp>
      <p:sp>
        <p:nvSpPr>
          <p:cNvPr id="157" name="TextShape 4"/>
          <p:cNvSpPr txBox="1"/>
          <p:nvPr/>
        </p:nvSpPr>
        <p:spPr>
          <a:xfrm>
            <a:off x="971640" y="6332400"/>
            <a:ext cx="522720" cy="247320"/>
          </a:xfrm>
          <a:prstGeom prst="rect">
            <a:avLst/>
          </a:prstGeom>
          <a:noFill/>
          <a:ln>
            <a:noFill/>
          </a:ln>
        </p:spPr>
        <p:txBody>
          <a:bodyPr lIns="0" tIns="0" rIns="0" bIns="0"/>
          <a:p>
            <a:pPr>
              <a:lnSpc>
                <a:spcPct val="100000"/>
              </a:lnSpc>
            </a:pPr>
            <a:fld id="{2613BE70-099C-4958-8621-55D69F918D01}" type="slidenum">
              <a:rPr lang="en-IN" sz="1100" b="0" strike="noStrike" spc="-1">
                <a:solidFill>
                  <a:srgbClr val="000000"/>
                </a:solidFill>
                <a:latin typeface="Libre Franklin"/>
                <a:ea typeface="Libre Franklin"/>
              </a:rPr>
            </a:fld>
            <a:endParaRPr lang="en-IN" sz="1100" b="0" strike="noStrike" spc="-1">
              <a:latin typeface="Times New Roman" panose="02020603050405020304"/>
            </a:endParaRPr>
          </a:p>
        </p:txBody>
      </p:sp>
      <p:sp>
        <p:nvSpPr>
          <p:cNvPr id="158" name="CustomShape 5"/>
          <p:cNvSpPr/>
          <p:nvPr/>
        </p:nvSpPr>
        <p:spPr>
          <a:xfrm>
            <a:off x="6095880" y="2286000"/>
            <a:ext cx="5143320" cy="315720"/>
          </a:xfrm>
          <a:prstGeom prst="rect">
            <a:avLst/>
          </a:prstGeom>
          <a:noFill/>
          <a:ln>
            <a:noFill/>
          </a:ln>
        </p:spPr>
        <p:style>
          <a:lnRef idx="0">
            <a:srgbClr val="FFFFFF"/>
          </a:lnRef>
          <a:fillRef idx="0">
            <a:srgbClr val="FFFFFF"/>
          </a:fillRef>
          <a:effectRef idx="0">
            <a:srgbClr val="FFFFFF"/>
          </a:effectRef>
          <a:fontRef idx="minor"/>
        </p:style>
        <p:txBody>
          <a:bodyPr/>
          <a:p>
            <a:pPr marL="228600" indent="-227965">
              <a:lnSpc>
                <a:spcPct val="90000"/>
              </a:lnSpc>
            </a:pPr>
            <a:r>
              <a:rPr lang="en-IN" sz="1800" b="0" strike="noStrike" spc="-1">
                <a:solidFill>
                  <a:srgbClr val="7CA655"/>
                </a:solidFill>
                <a:latin typeface="Franklin Gothic"/>
                <a:ea typeface="Franklin Gothic"/>
              </a:rPr>
              <a:t>Describe your Dependencies / Show stopper here</a:t>
            </a:r>
            <a:endParaRPr lang="en-IN" sz="1800" b="0" strike="noStrike" spc="-1">
              <a:latin typeface="Arial" panose="020B0604020202020204"/>
            </a:endParaRPr>
          </a:p>
        </p:txBody>
      </p:sp>
      <p:sp>
        <p:nvSpPr>
          <p:cNvPr id="159" name="CustomShape 6"/>
          <p:cNvSpPr/>
          <p:nvPr/>
        </p:nvSpPr>
        <p:spPr>
          <a:xfrm>
            <a:off x="6248520" y="2656800"/>
            <a:ext cx="4838400" cy="3922560"/>
          </a:xfrm>
          <a:prstGeom prst="rect">
            <a:avLst/>
          </a:prstGeom>
          <a:noFill/>
          <a:ln w="9360">
            <a:solidFill>
              <a:schemeClr val="dk1"/>
            </a:solidFill>
            <a:round/>
          </a:ln>
        </p:spPr>
        <p:style>
          <a:lnRef idx="0">
            <a:srgbClr val="FFFFFF"/>
          </a:lnRef>
          <a:fillRef idx="0">
            <a:srgbClr val="FFFFFF"/>
          </a:fillRef>
          <a:effectRef idx="0">
            <a:srgbClr val="FFFFFF"/>
          </a:effectRef>
          <a:fontRef idx="minor"/>
        </p:style>
        <p:txBody>
          <a:bodyPr/>
          <a:p>
            <a:pPr marL="285750" indent="-285750">
              <a:lnSpc>
                <a:spcPct val="90000"/>
              </a:lnSpc>
              <a:buClr>
                <a:srgbClr val="000000"/>
              </a:buClr>
              <a:buFont typeface="Noto Sans Symbols"/>
              <a:buChar char="⮚"/>
            </a:pPr>
            <a:r>
              <a:rPr lang="en-IN" sz="1600" b="0" strike="noStrike" spc="-1">
                <a:solidFill>
                  <a:srgbClr val="000000"/>
                </a:solidFill>
                <a:latin typeface="Libre Franklin"/>
                <a:ea typeface="Libre Franklin"/>
              </a:rPr>
              <a:t>  </a:t>
            </a:r>
            <a:endParaRPr lang="en-IN" sz="1600" b="0" strike="noStrike" spc="-1">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964080" y="879120"/>
            <a:ext cx="4941000" cy="610560"/>
          </a:xfrm>
          <a:prstGeom prst="rect">
            <a:avLst/>
          </a:prstGeom>
          <a:noFill/>
          <a:ln>
            <a:noFill/>
          </a:ln>
        </p:spPr>
        <p:txBody>
          <a:bodyPr lIns="0" tIns="0" rIns="0" bIns="0" anchor="b">
            <a:normAutofit/>
          </a:bodyPr>
          <a:p>
            <a:pPr>
              <a:lnSpc>
                <a:spcPct val="90000"/>
              </a:lnSpc>
            </a:pPr>
            <a:endParaRPr lang="en-IN" sz="4400" b="0" strike="noStrike" spc="-1">
              <a:solidFill>
                <a:srgbClr val="000000"/>
              </a:solidFill>
              <a:latin typeface="Arial" panose="020B0604020202020204"/>
            </a:endParaRPr>
          </a:p>
        </p:txBody>
      </p:sp>
      <p:sp>
        <p:nvSpPr>
          <p:cNvPr id="163" name="TextShape 2"/>
          <p:cNvSpPr txBox="1"/>
          <p:nvPr/>
        </p:nvSpPr>
        <p:spPr>
          <a:xfrm>
            <a:off x="952560" y="2286000"/>
            <a:ext cx="4838400" cy="315720"/>
          </a:xfrm>
          <a:prstGeom prst="rect">
            <a:avLst/>
          </a:prstGeom>
          <a:noFill/>
          <a:ln>
            <a:noFill/>
          </a:ln>
        </p:spPr>
        <p:txBody>
          <a:bodyPr/>
          <a:p>
            <a:pPr marL="228600" indent="-227965">
              <a:lnSpc>
                <a:spcPct val="90000"/>
              </a:lnSpc>
            </a:pPr>
            <a:endParaRPr lang="en-IN" sz="1800" b="0" strike="noStrike" spc="-1">
              <a:solidFill>
                <a:srgbClr val="000000"/>
              </a:solidFill>
              <a:latin typeface="Arial" panose="020B0604020202020204"/>
            </a:endParaRPr>
          </a:p>
        </p:txBody>
      </p:sp>
      <p:sp>
        <p:nvSpPr>
          <p:cNvPr id="165" name="TextShape 4"/>
          <p:cNvSpPr txBox="1"/>
          <p:nvPr/>
        </p:nvSpPr>
        <p:spPr>
          <a:xfrm>
            <a:off x="971640" y="6332400"/>
            <a:ext cx="522720" cy="247320"/>
          </a:xfrm>
          <a:prstGeom prst="rect">
            <a:avLst/>
          </a:prstGeom>
          <a:noFill/>
          <a:ln>
            <a:noFill/>
          </a:ln>
        </p:spPr>
        <p:txBody>
          <a:bodyPr lIns="0" tIns="0" rIns="0" bIns="0"/>
          <a:p>
            <a:pPr>
              <a:lnSpc>
                <a:spcPct val="100000"/>
              </a:lnSpc>
            </a:pPr>
            <a:fld id="{AD16CC0D-30B4-48E5-B491-F56C28B3243A}" type="slidenum">
              <a:rPr lang="en-IN" sz="1100" b="0" strike="noStrike" spc="-1">
                <a:solidFill>
                  <a:srgbClr val="000000"/>
                </a:solidFill>
                <a:latin typeface="Libre Franklin"/>
                <a:ea typeface="Libre Franklin"/>
              </a:rPr>
            </a:fld>
            <a:endParaRPr lang="en-IN" sz="1100" b="0" strike="noStrike" spc="-1">
              <a:latin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964080" y="879120"/>
            <a:ext cx="6617160" cy="610560"/>
          </a:xfrm>
          <a:prstGeom prst="rect">
            <a:avLst/>
          </a:prstGeom>
          <a:noFill/>
          <a:ln>
            <a:noFill/>
          </a:ln>
        </p:spPr>
        <p:txBody>
          <a:bodyPr lIns="0" tIns="0" rIns="0" bIns="0" anchor="b">
            <a:normAutofit/>
          </a:bodyPr>
          <a:p>
            <a:pPr>
              <a:lnSpc>
                <a:spcPct val="90000"/>
              </a:lnSpc>
            </a:pPr>
            <a:r>
              <a:rPr lang="en-IN" sz="4400" b="1" strike="noStrike" spc="-1">
                <a:solidFill>
                  <a:srgbClr val="000000"/>
                </a:solidFill>
                <a:latin typeface="Franklin Gothic"/>
                <a:ea typeface="Franklin Gothic"/>
              </a:rPr>
              <a:t>Team Member Details </a:t>
            </a:r>
            <a:endParaRPr lang="en-IN" sz="4400" b="0" strike="noStrike" spc="-1">
              <a:solidFill>
                <a:srgbClr val="000000"/>
              </a:solidFill>
              <a:latin typeface="Arial" panose="020B0604020202020204"/>
            </a:endParaRPr>
          </a:p>
        </p:txBody>
      </p:sp>
      <p:sp>
        <p:nvSpPr>
          <p:cNvPr id="161" name="TextShape 2"/>
          <p:cNvSpPr txBox="1"/>
          <p:nvPr/>
        </p:nvSpPr>
        <p:spPr>
          <a:xfrm>
            <a:off x="911375" y="2062080"/>
            <a:ext cx="11144880" cy="4719960"/>
          </a:xfrm>
          <a:prstGeom prst="rect">
            <a:avLst/>
          </a:prstGeom>
          <a:noFill/>
          <a:ln>
            <a:noFill/>
          </a:ln>
        </p:spPr>
        <p:txBody>
          <a:bodyPr/>
          <a:p>
            <a:pPr>
              <a:lnSpc>
                <a:spcPct val="90000"/>
              </a:lnSpc>
            </a:pPr>
            <a:r>
              <a:rPr lang="en-IN" sz="1400" b="1" strike="noStrike" spc="-1">
                <a:solidFill>
                  <a:srgbClr val="5D7C3F"/>
                </a:solidFill>
                <a:ea typeface="Libre Franklin"/>
                <a:cs typeface="+mn-lt"/>
              </a:rPr>
              <a:t>Team Leader Name: </a:t>
            </a:r>
            <a:r>
              <a:rPr lang="en-US" altLang="en-IN" sz="1400" b="1" strike="noStrike" spc="-1">
                <a:solidFill>
                  <a:srgbClr val="5D7C3F"/>
                </a:solidFill>
                <a:ea typeface="Libre Franklin"/>
                <a:cs typeface="+mn-lt"/>
              </a:rPr>
              <a:t>Mohan Manjhi</a:t>
            </a:r>
            <a:endParaRPr lang="en-IN" sz="1400" b="0" strike="noStrike" spc="-1">
              <a:solidFill>
                <a:srgbClr val="000000"/>
              </a:solidFill>
              <a:cs typeface="+mn-lt"/>
            </a:endParaRPr>
          </a:p>
          <a:p>
            <a:pPr>
              <a:lnSpc>
                <a:spcPct val="90000"/>
              </a:lnSpc>
              <a:spcBef>
                <a:spcPts val="1000"/>
              </a:spcBef>
            </a:pPr>
            <a:r>
              <a:rPr lang="en-IN" sz="1400" b="0" strike="noStrike" spc="-1">
                <a:solidFill>
                  <a:srgbClr val="000000"/>
                </a:solidFill>
                <a:ea typeface="Libre Franklin"/>
                <a:cs typeface="+mn-lt"/>
              </a:rPr>
              <a:t>Branch (Btech):			Stream (</a:t>
            </a:r>
            <a:r>
              <a:rPr lang="en-US" altLang="en-IN" sz="1400" b="0" strike="noStrike" spc="-1">
                <a:solidFill>
                  <a:srgbClr val="000000"/>
                </a:solidFill>
                <a:ea typeface="Libre Franklin"/>
                <a:cs typeface="+mn-lt"/>
              </a:rPr>
              <a:t> </a:t>
            </a:r>
            <a:r>
              <a:rPr lang="en-IN" sz="1400" b="0" strike="noStrike" spc="-1">
                <a:solidFill>
                  <a:srgbClr val="000000"/>
                </a:solidFill>
                <a:ea typeface="Libre Franklin"/>
                <a:cs typeface="+mn-lt"/>
              </a:rPr>
              <a:t>CSE ):			Year (III): </a:t>
            </a:r>
            <a:endParaRPr lang="en-IN" sz="1400" b="0" strike="noStrike" spc="-1">
              <a:solidFill>
                <a:srgbClr val="000000"/>
              </a:solidFill>
              <a:cs typeface="+mn-lt"/>
            </a:endParaRPr>
          </a:p>
          <a:p>
            <a:pPr>
              <a:lnSpc>
                <a:spcPct val="90000"/>
              </a:lnSpc>
              <a:spcBef>
                <a:spcPts val="1000"/>
              </a:spcBef>
            </a:pPr>
            <a:r>
              <a:rPr lang="en-IN" sz="1400" b="1" strike="noStrike" spc="-1">
                <a:solidFill>
                  <a:srgbClr val="5D7C3F"/>
                </a:solidFill>
                <a:ea typeface="Libre Franklin"/>
                <a:cs typeface="+mn-lt"/>
              </a:rPr>
              <a:t>Team Member 1 Name: </a:t>
            </a:r>
            <a:r>
              <a:rPr lang="en-US" altLang="en-IN" sz="1400" b="1" strike="noStrike" spc="-1">
                <a:solidFill>
                  <a:srgbClr val="5D7C3F"/>
                </a:solidFill>
                <a:ea typeface="Libre Franklin"/>
                <a:cs typeface="+mn-lt"/>
              </a:rPr>
              <a:t>Ravinder Kumar Namdev</a:t>
            </a:r>
            <a:endParaRPr lang="en-IN" sz="1400" b="0" strike="noStrike" spc="-1">
              <a:solidFill>
                <a:srgbClr val="000000"/>
              </a:solidFill>
              <a:cs typeface="+mn-lt"/>
            </a:endParaRPr>
          </a:p>
          <a:p>
            <a:pPr>
              <a:lnSpc>
                <a:spcPct val="90000"/>
              </a:lnSpc>
              <a:spcBef>
                <a:spcPts val="1000"/>
              </a:spcBef>
            </a:pPr>
            <a:r>
              <a:rPr lang="en-IN" sz="1400" b="0" strike="noStrike" spc="-1">
                <a:solidFill>
                  <a:srgbClr val="000000"/>
                </a:solidFill>
                <a:ea typeface="Libre Franklin"/>
                <a:cs typeface="+mn-lt"/>
              </a:rPr>
              <a:t>Branch (Btech):			Stream (</a:t>
            </a:r>
            <a:r>
              <a:rPr lang="en-US" altLang="en-IN" sz="1400" b="0" strike="noStrike" spc="-1">
                <a:solidFill>
                  <a:srgbClr val="000000"/>
                </a:solidFill>
                <a:ea typeface="Libre Franklin"/>
                <a:cs typeface="+mn-lt"/>
              </a:rPr>
              <a:t> </a:t>
            </a:r>
            <a:r>
              <a:rPr lang="en-IN" sz="1400" b="0" strike="noStrike" spc="-1">
                <a:solidFill>
                  <a:srgbClr val="000000"/>
                </a:solidFill>
                <a:ea typeface="Libre Franklin"/>
                <a:cs typeface="+mn-lt"/>
              </a:rPr>
              <a:t>CSE</a:t>
            </a:r>
            <a:r>
              <a:rPr lang="en-US" altLang="en-IN" sz="1400" b="0" strike="noStrike" spc="-1">
                <a:solidFill>
                  <a:srgbClr val="000000"/>
                </a:solidFill>
                <a:ea typeface="Libre Franklin"/>
                <a:cs typeface="+mn-lt"/>
              </a:rPr>
              <a:t> </a:t>
            </a:r>
            <a:r>
              <a:rPr lang="en-IN" sz="1400" b="0" strike="noStrike" spc="-1">
                <a:solidFill>
                  <a:srgbClr val="000000"/>
                </a:solidFill>
                <a:ea typeface="Libre Franklin"/>
                <a:cs typeface="+mn-lt"/>
              </a:rPr>
              <a:t>):			Year (II): </a:t>
            </a:r>
            <a:endParaRPr lang="en-IN" sz="1400" b="0" strike="noStrike" spc="-1">
              <a:solidFill>
                <a:srgbClr val="000000"/>
              </a:solidFill>
              <a:cs typeface="+mn-lt"/>
            </a:endParaRPr>
          </a:p>
          <a:p>
            <a:pPr>
              <a:lnSpc>
                <a:spcPct val="90000"/>
              </a:lnSpc>
              <a:spcBef>
                <a:spcPts val="1000"/>
              </a:spcBef>
            </a:pPr>
            <a:r>
              <a:rPr lang="en-IN" sz="1400" b="1" strike="noStrike" spc="-1">
                <a:solidFill>
                  <a:srgbClr val="5D7C3F"/>
                </a:solidFill>
                <a:ea typeface="Libre Franklin"/>
                <a:cs typeface="+mn-lt"/>
              </a:rPr>
              <a:t>Team Member 2 Name: </a:t>
            </a:r>
            <a:r>
              <a:rPr lang="en-US" altLang="en-IN" sz="1400" b="1" strike="noStrike" spc="-1">
                <a:solidFill>
                  <a:srgbClr val="5D7C3F"/>
                </a:solidFill>
                <a:ea typeface="Libre Franklin"/>
                <a:cs typeface="+mn-lt"/>
              </a:rPr>
              <a:t>Harshita Bamniya</a:t>
            </a:r>
            <a:endParaRPr lang="en-IN" sz="1400" b="1" strike="noStrike" spc="-1">
              <a:solidFill>
                <a:srgbClr val="5D7C3F"/>
              </a:solidFill>
              <a:ea typeface="Libre Franklin"/>
              <a:cs typeface="+mn-lt"/>
            </a:endParaRPr>
          </a:p>
          <a:p>
            <a:pPr>
              <a:lnSpc>
                <a:spcPct val="90000"/>
              </a:lnSpc>
              <a:spcBef>
                <a:spcPts val="1000"/>
              </a:spcBef>
            </a:pPr>
            <a:r>
              <a:rPr lang="en-IN" sz="1400" b="0" strike="noStrike" spc="-1">
                <a:solidFill>
                  <a:srgbClr val="000000"/>
                </a:solidFill>
                <a:ea typeface="Libre Franklin"/>
                <a:cs typeface="+mn-lt"/>
              </a:rPr>
              <a:t>Branch (Btech):			Stream (</a:t>
            </a:r>
            <a:r>
              <a:rPr lang="en-US" altLang="en-IN" sz="1400" b="0" strike="noStrike" spc="-1">
                <a:solidFill>
                  <a:srgbClr val="000000"/>
                </a:solidFill>
                <a:ea typeface="Libre Franklin"/>
                <a:cs typeface="+mn-lt"/>
              </a:rPr>
              <a:t> </a:t>
            </a:r>
            <a:r>
              <a:rPr lang="en-IN" sz="1400" b="0" strike="noStrike" spc="-1">
                <a:solidFill>
                  <a:srgbClr val="000000"/>
                </a:solidFill>
                <a:ea typeface="Libre Franklin"/>
                <a:cs typeface="+mn-lt"/>
              </a:rPr>
              <a:t>CSE ):			Year (II): </a:t>
            </a:r>
            <a:endParaRPr lang="en-IN" sz="1400" b="0" strike="noStrike" spc="-1">
              <a:solidFill>
                <a:srgbClr val="000000"/>
              </a:solidFill>
              <a:cs typeface="+mn-lt"/>
            </a:endParaRPr>
          </a:p>
          <a:p>
            <a:pPr>
              <a:lnSpc>
                <a:spcPct val="90000"/>
              </a:lnSpc>
              <a:spcBef>
                <a:spcPts val="1000"/>
              </a:spcBef>
            </a:pPr>
            <a:r>
              <a:rPr lang="en-IN" sz="1400" b="1" strike="noStrike" spc="-1">
                <a:solidFill>
                  <a:srgbClr val="5D7C3F"/>
                </a:solidFill>
                <a:ea typeface="Libre Franklin"/>
                <a:cs typeface="+mn-lt"/>
              </a:rPr>
              <a:t>Team Member 3 Name: </a:t>
            </a:r>
            <a:r>
              <a:rPr lang="en-US" altLang="en-IN" sz="1400" b="1" strike="noStrike" spc="-1">
                <a:solidFill>
                  <a:srgbClr val="5D7C3F"/>
                </a:solidFill>
                <a:ea typeface="Libre Franklin"/>
                <a:cs typeface="+mn-lt"/>
              </a:rPr>
              <a:t>Anushtha Singh Khushwah</a:t>
            </a:r>
            <a:endParaRPr lang="en-IN" sz="1400" b="0" strike="noStrike" spc="-1">
              <a:solidFill>
                <a:srgbClr val="000000"/>
              </a:solidFill>
              <a:cs typeface="+mn-lt"/>
            </a:endParaRPr>
          </a:p>
          <a:p>
            <a:pPr>
              <a:lnSpc>
                <a:spcPct val="90000"/>
              </a:lnSpc>
              <a:spcBef>
                <a:spcPts val="1000"/>
              </a:spcBef>
            </a:pPr>
            <a:r>
              <a:rPr lang="en-IN" sz="1400" b="0" strike="noStrike" spc="-1">
                <a:solidFill>
                  <a:srgbClr val="000000"/>
                </a:solidFill>
                <a:ea typeface="Libre Franklin"/>
                <a:cs typeface="+mn-lt"/>
              </a:rPr>
              <a:t>Branch (Btech):			Stream (</a:t>
            </a:r>
            <a:r>
              <a:rPr lang="en-US" altLang="en-IN" sz="1400" b="0" strike="noStrike" spc="-1">
                <a:solidFill>
                  <a:srgbClr val="000000"/>
                </a:solidFill>
                <a:ea typeface="Libre Franklin"/>
                <a:cs typeface="+mn-lt"/>
              </a:rPr>
              <a:t> </a:t>
            </a:r>
            <a:r>
              <a:rPr lang="en-IN" sz="1400" b="0" strike="noStrike" spc="-1">
                <a:solidFill>
                  <a:srgbClr val="000000"/>
                </a:solidFill>
                <a:ea typeface="Libre Franklin"/>
                <a:cs typeface="+mn-lt"/>
              </a:rPr>
              <a:t>CSE</a:t>
            </a:r>
            <a:r>
              <a:rPr lang="en-US" altLang="en-IN" sz="1400" b="0" strike="noStrike" spc="-1">
                <a:solidFill>
                  <a:srgbClr val="000000"/>
                </a:solidFill>
                <a:ea typeface="Libre Franklin"/>
                <a:cs typeface="+mn-lt"/>
              </a:rPr>
              <a:t> </a:t>
            </a:r>
            <a:r>
              <a:rPr lang="en-IN" sz="1400" b="0" strike="noStrike" spc="-1">
                <a:solidFill>
                  <a:srgbClr val="000000"/>
                </a:solidFill>
                <a:ea typeface="Libre Franklin"/>
                <a:cs typeface="+mn-lt"/>
              </a:rPr>
              <a:t>):			Year (II): </a:t>
            </a:r>
            <a:endParaRPr lang="en-IN" sz="1400" b="0" strike="noStrike" spc="-1">
              <a:solidFill>
                <a:srgbClr val="000000"/>
              </a:solidFill>
              <a:cs typeface="+mn-lt"/>
            </a:endParaRPr>
          </a:p>
          <a:p>
            <a:pPr>
              <a:lnSpc>
                <a:spcPct val="90000"/>
              </a:lnSpc>
              <a:spcBef>
                <a:spcPts val="1000"/>
              </a:spcBef>
            </a:pPr>
            <a:r>
              <a:rPr lang="en-IN" sz="1400" b="1" strike="noStrike" spc="-1">
                <a:solidFill>
                  <a:srgbClr val="5D7C3F"/>
                </a:solidFill>
                <a:ea typeface="Libre Franklin"/>
                <a:cs typeface="+mn-lt"/>
              </a:rPr>
              <a:t>Team Member 4 Name: </a:t>
            </a:r>
            <a:r>
              <a:rPr lang="en-US" altLang="en-IN" sz="1400" b="1" strike="noStrike" spc="-1">
                <a:solidFill>
                  <a:srgbClr val="5D7C3F"/>
                </a:solidFill>
                <a:ea typeface="Libre Franklin"/>
                <a:cs typeface="+mn-lt"/>
              </a:rPr>
              <a:t>Shreyash Tiwari</a:t>
            </a:r>
            <a:endParaRPr lang="en-IN" sz="1400" b="0" strike="noStrike" spc="-1">
              <a:solidFill>
                <a:srgbClr val="000000"/>
              </a:solidFill>
              <a:cs typeface="+mn-lt"/>
            </a:endParaRPr>
          </a:p>
          <a:p>
            <a:pPr>
              <a:lnSpc>
                <a:spcPct val="90000"/>
              </a:lnSpc>
              <a:spcBef>
                <a:spcPts val="1000"/>
              </a:spcBef>
            </a:pPr>
            <a:r>
              <a:rPr lang="en-IN" sz="1400" b="0" strike="noStrike" spc="-1">
                <a:solidFill>
                  <a:srgbClr val="000000"/>
                </a:solidFill>
                <a:ea typeface="Libre Franklin"/>
                <a:cs typeface="+mn-lt"/>
              </a:rPr>
              <a:t>Branch (Btech):			Stream (</a:t>
            </a:r>
            <a:r>
              <a:rPr lang="en-US" altLang="en-IN" sz="1400" b="0" strike="noStrike" spc="-1">
                <a:solidFill>
                  <a:srgbClr val="000000"/>
                </a:solidFill>
                <a:ea typeface="Libre Franklin"/>
                <a:cs typeface="+mn-lt"/>
              </a:rPr>
              <a:t> </a:t>
            </a:r>
            <a:r>
              <a:rPr lang="en-IN" sz="1400" b="0" strike="noStrike" spc="-1">
                <a:solidFill>
                  <a:srgbClr val="000000"/>
                </a:solidFill>
                <a:ea typeface="Libre Franklin"/>
                <a:cs typeface="+mn-lt"/>
              </a:rPr>
              <a:t>CSE ):			Year (II): </a:t>
            </a:r>
            <a:endParaRPr lang="en-IN" sz="1400" b="0" strike="noStrike" spc="-1">
              <a:solidFill>
                <a:srgbClr val="000000"/>
              </a:solidFill>
              <a:cs typeface="+mn-lt"/>
            </a:endParaRPr>
          </a:p>
          <a:p>
            <a:pPr>
              <a:lnSpc>
                <a:spcPct val="90000"/>
              </a:lnSpc>
              <a:spcBef>
                <a:spcPts val="1000"/>
              </a:spcBef>
            </a:pPr>
            <a:r>
              <a:rPr lang="en-IN" sz="1400" b="1" strike="noStrike" spc="-1">
                <a:solidFill>
                  <a:srgbClr val="5D7C3F"/>
                </a:solidFill>
                <a:ea typeface="Libre Franklin"/>
                <a:cs typeface="+mn-lt"/>
              </a:rPr>
              <a:t>Team Member 5 Name: </a:t>
            </a:r>
            <a:r>
              <a:rPr lang="en-US" altLang="en-IN" sz="1400" b="1" strike="noStrike" spc="-1">
                <a:solidFill>
                  <a:srgbClr val="5D7C3F"/>
                </a:solidFill>
                <a:ea typeface="Libre Franklin"/>
                <a:cs typeface="+mn-lt"/>
              </a:rPr>
              <a:t>Bhavesh Saad</a:t>
            </a:r>
            <a:endParaRPr lang="en-IN" sz="1400" b="0" strike="noStrike" spc="-1">
              <a:solidFill>
                <a:srgbClr val="000000"/>
              </a:solidFill>
              <a:cs typeface="+mn-lt"/>
            </a:endParaRPr>
          </a:p>
          <a:p>
            <a:pPr>
              <a:lnSpc>
                <a:spcPct val="90000"/>
              </a:lnSpc>
              <a:spcBef>
                <a:spcPts val="1000"/>
              </a:spcBef>
            </a:pPr>
            <a:r>
              <a:rPr lang="en-IN" sz="1400" b="0" strike="noStrike" spc="-1">
                <a:solidFill>
                  <a:srgbClr val="000000"/>
                </a:solidFill>
                <a:ea typeface="Libre Franklin"/>
                <a:cs typeface="+mn-lt"/>
              </a:rPr>
              <a:t>Branch (Btech):			Stream (</a:t>
            </a:r>
            <a:r>
              <a:rPr lang="en-US" altLang="en-IN" sz="1400" b="0" strike="noStrike" spc="-1">
                <a:solidFill>
                  <a:srgbClr val="000000"/>
                </a:solidFill>
                <a:ea typeface="Libre Franklin"/>
                <a:cs typeface="+mn-lt"/>
              </a:rPr>
              <a:t> ME </a:t>
            </a:r>
            <a:r>
              <a:rPr lang="en-IN" sz="1400" b="0" strike="noStrike" spc="-1">
                <a:solidFill>
                  <a:srgbClr val="000000"/>
                </a:solidFill>
                <a:ea typeface="Libre Franklin"/>
                <a:cs typeface="+mn-lt"/>
              </a:rPr>
              <a:t>):			Year (I): </a:t>
            </a:r>
            <a:endParaRPr lang="en-IN" sz="1400" b="0" strike="noStrike" spc="-1">
              <a:solidFill>
                <a:srgbClr val="000000"/>
              </a:solidFill>
              <a:cs typeface="+mn-lt"/>
            </a:endParaRPr>
          </a:p>
          <a:p>
            <a:pPr>
              <a:lnSpc>
                <a:spcPct val="90000"/>
              </a:lnSpc>
              <a:spcBef>
                <a:spcPts val="1000"/>
              </a:spcBef>
            </a:pPr>
            <a:endParaRPr lang="en-IN" sz="1400" b="0" strike="noStrike" spc="-1">
              <a:solidFill>
                <a:srgbClr val="000000"/>
              </a:solidFill>
              <a:cs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1746</Words>
  <Application>WPS Presentation</Application>
  <PresentationFormat/>
  <Paragraphs>62</Paragraphs>
  <Slides>5</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5</vt:i4>
      </vt:variant>
    </vt:vector>
  </HeadingPairs>
  <TitlesOfParts>
    <vt:vector size="23" baseType="lpstr">
      <vt:lpstr>Arial</vt:lpstr>
      <vt:lpstr>SimSun</vt:lpstr>
      <vt:lpstr>Wingdings</vt:lpstr>
      <vt:lpstr>Arial</vt:lpstr>
      <vt:lpstr>Symbol</vt:lpstr>
      <vt:lpstr>Times New Roman</vt:lpstr>
      <vt:lpstr>Libre Franklin</vt:lpstr>
      <vt:lpstr>Franklin Gothic</vt:lpstr>
      <vt:lpstr>Franklin Gothic Book</vt:lpstr>
      <vt:lpstr>Noto Sans Symbols</vt:lpstr>
      <vt:lpstr>Microsoft YaHei</vt:lpstr>
      <vt:lpstr>Arial Unicode MS</vt:lpstr>
      <vt:lpstr>Calibri</vt:lpstr>
      <vt:lpstr>Segoe Print</vt:lpstr>
      <vt:lpstr>Wingdings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mohan</cp:lastModifiedBy>
  <cp:revision>2</cp:revision>
  <dcterms:created xsi:type="dcterms:W3CDTF">2022-02-11T07:14:00Z</dcterms:created>
  <dcterms:modified xsi:type="dcterms:W3CDTF">2023-09-26T20:04:29Z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y fmtid="{D5CDD505-2E9C-101B-9397-08002B2CF9AE}" pid="13" name="ICV">
    <vt:lpwstr>FB93E802E0994B13B8A6AFFBDDFC4F18_13</vt:lpwstr>
  </property>
  <property fmtid="{D5CDD505-2E9C-101B-9397-08002B2CF9AE}" pid="14" name="KSOProductBuildVer">
    <vt:lpwstr>1033-12.2.0.13215</vt:lpwstr>
  </property>
</Properties>
</file>