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9" r:id="rId4"/>
    <p:sldId id="287" r:id="rId5"/>
    <p:sldId id="303" r:id="rId6"/>
    <p:sldId id="272" r:id="rId7"/>
    <p:sldId id="296" r:id="rId8"/>
    <p:sldId id="298" r:id="rId9"/>
    <p:sldId id="300" r:id="rId10"/>
    <p:sldId id="301" r:id="rId11"/>
    <p:sldId id="302" r:id="rId12"/>
    <p:sldId id="28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0" autoAdjust="0"/>
    <p:restoredTop sz="94660"/>
  </p:normalViewPr>
  <p:slideViewPr>
    <p:cSldViewPr>
      <p:cViewPr varScale="1">
        <p:scale>
          <a:sx n="61" d="100"/>
          <a:sy n="61" d="100"/>
        </p:scale>
        <p:origin x="14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ED6F4E1D-7C53-414E-914F-1E9C6EB855A8}" type="datetimeFigureOut">
              <a:rPr lang="en-US" smtClean="0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D5944B95-43FB-4449-91CC-6314D4149A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0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6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4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36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78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pPr>
              <a:defRPr/>
            </a:pPr>
            <a:fld id="{04C1B6DB-2FC2-4A46-B080-1A0C7818AB15}" type="datetimeFigureOut">
              <a:rPr lang="en-US" smtClean="0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20AE98D7-A911-4A1C-826B-F2B8D5179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82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7D0F87-8B59-4AD8-A141-F1DBCA4ED997}" type="datetimeFigureOut">
              <a:rPr lang="en-US" smtClean="0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B5984A65-8258-4167-908C-31AF9C0FA2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5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949235-514F-42E2-89A2-5E47EAE35D41}" type="datetimeFigureOut">
              <a:rPr lang="en-US" smtClean="0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53898D09-2AA0-4E2B-BA8A-E79C8AD7A3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1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F48840-B531-4B2E-8160-F074752D198C}" type="datetimeFigureOut">
              <a:rPr lang="en-US" smtClean="0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203BEAAE-8AD1-4485-9E75-AD5AF46758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7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96B219-F46C-4525-981C-88CD36A04CED}" type="datetimeFigureOut">
              <a:rPr lang="en-US" smtClean="0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CF917A47-6DE2-4623-8CC7-6035BDC350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6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2374B-5ED4-49CC-AB4F-0070319363EF}" type="datetimeFigureOut">
              <a:rPr lang="en-US" smtClean="0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AA08D4F8-2E3D-4E85-A821-CC548D0AB7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0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BF677F-5FDF-4DD0-BCD4-712A58B48C9F}" type="datetimeFigureOut">
              <a:rPr lang="en-US" smtClean="0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B7E91833-ED71-4479-85B4-E198B051C7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39203-9383-4BF6-9248-41D707EBE1A3}" type="datetimeFigureOut">
              <a:rPr lang="en-US" smtClean="0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A51CFD24-64AA-494D-8F57-A93D0D9F68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9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960BEB-40C7-47AF-A1B0-9A5A0F9CDC70}" type="datetimeFigureOut">
              <a:rPr lang="en-US" smtClean="0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33FA5137-E5BA-4F9D-95AB-0689E1F16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6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565346-88C2-4127-BDCB-72636BECB492}" type="datetimeFigureOut">
              <a:rPr lang="en-US" smtClean="0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22F2D71C-D370-492B-914B-49FABBE08C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3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3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Node JS – Custom Modules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Palatino Linotype" pitchFamily="18" charset="0"/>
              </a:rPr>
              <a:t>S.Karthiga</a:t>
            </a:r>
            <a:r>
              <a:rPr lang="en-US" dirty="0" smtClean="0">
                <a:latin typeface="Palatino Linotype" pitchFamily="18" charset="0"/>
              </a:rPr>
              <a:t>,</a:t>
            </a:r>
          </a:p>
          <a:p>
            <a:r>
              <a:rPr lang="en-US" dirty="0" smtClean="0">
                <a:latin typeface="Palatino Linotype" pitchFamily="18" charset="0"/>
              </a:rPr>
              <a:t>Assistant Professor,</a:t>
            </a:r>
          </a:p>
          <a:p>
            <a:r>
              <a:rPr lang="en-US" dirty="0" smtClean="0">
                <a:latin typeface="Palatino Linotype" pitchFamily="18" charset="0"/>
              </a:rPr>
              <a:t>Department of IT, TCE.</a:t>
            </a:r>
            <a:endParaRPr lang="en-US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Book2.js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/>
              <a:t>const</a:t>
            </a:r>
            <a:r>
              <a:rPr lang="en-IN" b="1" dirty="0"/>
              <a:t> </a:t>
            </a:r>
            <a:r>
              <a:rPr lang="en-IN" b="1" dirty="0" err="1"/>
              <a:t>inf</a:t>
            </a:r>
            <a:r>
              <a:rPr lang="en-IN" b="1" dirty="0"/>
              <a:t>=require('./book1');</a:t>
            </a:r>
          </a:p>
          <a:p>
            <a:pPr marL="0" indent="0">
              <a:buNone/>
            </a:pPr>
            <a:r>
              <a:rPr lang="en-IN" b="1" dirty="0"/>
              <a:t>console.log(</a:t>
            </a:r>
            <a:r>
              <a:rPr lang="en-IN" b="1" dirty="0" err="1"/>
              <a:t>inf</a:t>
            </a:r>
            <a:r>
              <a:rPr lang="en-IN" b="1" dirty="0"/>
              <a:t>);</a:t>
            </a:r>
          </a:p>
          <a:p>
            <a:pPr marL="0" indent="0">
              <a:buNone/>
            </a:pPr>
            <a:r>
              <a:rPr lang="en-IN" b="1" dirty="0"/>
              <a:t>console.log(</a:t>
            </a:r>
            <a:r>
              <a:rPr lang="en-IN" b="1" dirty="0" err="1"/>
              <a:t>inf.favoriteBook</a:t>
            </a:r>
            <a:r>
              <a:rPr lang="en-IN" b="1" dirty="0"/>
              <a:t>());</a:t>
            </a:r>
          </a:p>
          <a:p>
            <a:pPr marL="0" indent="0">
              <a:buNone/>
            </a:pPr>
            <a:r>
              <a:rPr lang="en-IN" b="1" dirty="0"/>
              <a:t>console.log(</a:t>
            </a:r>
            <a:r>
              <a:rPr lang="en-IN" b="1" dirty="0" err="1"/>
              <a:t>inf.getBookRecommendations</a:t>
            </a:r>
            <a:r>
              <a:rPr lang="en-IN" b="1" dirty="0"/>
              <a:t>());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6786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37" t="38723" r="43371" b="22553"/>
          <a:stretch/>
        </p:blipFill>
        <p:spPr>
          <a:xfrm>
            <a:off x="457200" y="2743200"/>
            <a:ext cx="807719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1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Demo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Session Outcomes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>
          <a:xfrm>
            <a:off x="533400" y="2362200"/>
            <a:ext cx="8229600" cy="3124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Palatino Linotype" pitchFamily="18" charset="0"/>
              </a:rPr>
              <a:t>At the end of this session, students will be able to,</a:t>
            </a:r>
          </a:p>
          <a:p>
            <a:pPr marL="0" indent="0">
              <a:buNone/>
            </a:pPr>
            <a:endParaRPr lang="en-US" sz="2800" dirty="0" smtClean="0">
              <a:latin typeface="Palatino Linotype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Palatino Linotype" pitchFamily="18" charset="0"/>
              </a:rPr>
              <a:t>Create a custom module for the given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8051018" cy="4445000"/>
          </a:xfrm>
        </p:spPr>
        <p:txBody>
          <a:bodyPr/>
          <a:lstStyle/>
          <a:p>
            <a:r>
              <a:rPr lang="en-IN" sz="2400" dirty="0"/>
              <a:t>Modules are the collection of JavaScript codes in a separate logical file that can be used in </a:t>
            </a:r>
            <a:r>
              <a:rPr lang="en-IN" sz="2400" b="1" dirty="0"/>
              <a:t>external applications </a:t>
            </a:r>
            <a:r>
              <a:rPr lang="en-IN" sz="2400" dirty="0"/>
              <a:t>on the basis of their related functionality. Modules are popular as they are easy to use and are </a:t>
            </a:r>
            <a:r>
              <a:rPr lang="en-IN" sz="2400" b="1" dirty="0"/>
              <a:t>reusable.</a:t>
            </a:r>
          </a:p>
          <a:p>
            <a:r>
              <a:rPr lang="en-IN" sz="2400" dirty="0"/>
              <a:t>To create a module in Node.js, you will need the </a:t>
            </a:r>
            <a:r>
              <a:rPr lang="en-IN" sz="2400" b="1" dirty="0"/>
              <a:t>exports</a:t>
            </a:r>
            <a:r>
              <a:rPr lang="en-IN" sz="2400" dirty="0"/>
              <a:t> keyword. This keyword tells Node.js that the function can be used outside the module.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69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838200"/>
            <a:ext cx="8229600" cy="715962"/>
          </a:xfrm>
        </p:spPr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Custom Module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Palatino Linotype" pitchFamily="18" charset="0"/>
              </a:rPr>
              <a:t>The </a:t>
            </a:r>
            <a:r>
              <a:rPr lang="en-IN" sz="2400" b="1" dirty="0" smtClean="0">
                <a:latin typeface="Palatino Linotype" pitchFamily="18" charset="0"/>
              </a:rPr>
              <a:t>module</a:t>
            </a:r>
            <a:r>
              <a:rPr lang="en-IN" sz="2400" dirty="0" smtClean="0">
                <a:latin typeface="Palatino Linotype" pitchFamily="18" charset="0"/>
              </a:rPr>
              <a:t> parameter (rather a keyword in a module in Node) refers to the object representing the current module.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Palatino Linotype" pitchFamily="18" charset="0"/>
              </a:rPr>
              <a:t> </a:t>
            </a:r>
            <a:r>
              <a:rPr lang="en-IN" sz="2400" b="1" dirty="0">
                <a:latin typeface="Palatino Linotype" pitchFamily="18" charset="0"/>
              </a:rPr>
              <a:t>exports</a:t>
            </a:r>
            <a:r>
              <a:rPr lang="en-IN" sz="2400" dirty="0">
                <a:latin typeface="Palatino Linotype" pitchFamily="18" charset="0"/>
              </a:rPr>
              <a:t> is a key of the module object, the corresponding value of which is an object</a:t>
            </a:r>
            <a:r>
              <a:rPr lang="en-IN" sz="2400" dirty="0" smtClean="0">
                <a:latin typeface="Palatino Linotype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Palatino Linotype" pitchFamily="18" charset="0"/>
              </a:rPr>
              <a:t> </a:t>
            </a:r>
            <a:r>
              <a:rPr lang="en-IN" sz="2400" dirty="0">
                <a:latin typeface="Palatino Linotype" pitchFamily="18" charset="0"/>
              </a:rPr>
              <a:t>The default value of </a:t>
            </a:r>
            <a:r>
              <a:rPr lang="en-IN" sz="2400" dirty="0" err="1">
                <a:latin typeface="Palatino Linotype" pitchFamily="18" charset="0"/>
              </a:rPr>
              <a:t>module.exports</a:t>
            </a:r>
            <a:r>
              <a:rPr lang="en-IN" sz="2400" dirty="0">
                <a:latin typeface="Palatino Linotype" pitchFamily="18" charset="0"/>
              </a:rPr>
              <a:t> object is {} (empty object).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5562600" cy="3733800"/>
          </a:xfrm>
        </p:spPr>
        <p:txBody>
          <a:bodyPr/>
          <a:lstStyle/>
          <a:p>
            <a:r>
              <a:rPr lang="en-IN" dirty="0" err="1"/>
              <a:t>m</a:t>
            </a:r>
            <a:r>
              <a:rPr lang="en-IN" dirty="0" err="1" smtClean="0"/>
              <a:t>odule.exports</a:t>
            </a:r>
            <a:r>
              <a:rPr lang="en-IN" dirty="0" smtClean="0"/>
              <a:t> = name</a:t>
            </a:r>
          </a:p>
          <a:p>
            <a:r>
              <a:rPr lang="en-IN" dirty="0" err="1" smtClean="0"/>
              <a:t>module.exports.property</a:t>
            </a:r>
            <a:r>
              <a:rPr lang="en-IN" dirty="0" smtClean="0"/>
              <a:t> </a:t>
            </a:r>
            <a:r>
              <a:rPr lang="en-IN" dirty="0"/>
              <a:t>= name</a:t>
            </a:r>
          </a:p>
          <a:p>
            <a:r>
              <a:rPr lang="en-IN" dirty="0" err="1" smtClean="0"/>
              <a:t>module.exports.function_name</a:t>
            </a:r>
            <a:r>
              <a:rPr lang="en-IN" dirty="0" smtClean="0"/>
              <a:t> = function</a:t>
            </a:r>
            <a:endParaRPr lang="en-IN" dirty="0"/>
          </a:p>
          <a:p>
            <a:r>
              <a:rPr lang="en-IN" dirty="0" err="1"/>
              <a:t>module.exports</a:t>
            </a:r>
            <a:r>
              <a:rPr lang="en-IN" dirty="0"/>
              <a:t> = </a:t>
            </a:r>
            <a:r>
              <a:rPr lang="en-IN" dirty="0" smtClean="0"/>
              <a:t>class</a:t>
            </a:r>
            <a:endParaRPr lang="en-IN" dirty="0"/>
          </a:p>
          <a:p>
            <a:r>
              <a:rPr lang="en-IN" dirty="0" err="1"/>
              <a:t>module.exports</a:t>
            </a:r>
            <a:r>
              <a:rPr lang="en-IN" dirty="0"/>
              <a:t> = </a:t>
            </a:r>
            <a:r>
              <a:rPr lang="en-IN" dirty="0" smtClean="0"/>
              <a:t>{class1,class2};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57800" y="2743200"/>
            <a:ext cx="5003018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 smtClean="0"/>
              <a:t>exports.property</a:t>
            </a:r>
            <a:r>
              <a:rPr lang="en-IN" dirty="0" smtClean="0"/>
              <a:t> = name</a:t>
            </a:r>
          </a:p>
          <a:p>
            <a:r>
              <a:rPr lang="en-IN" dirty="0" err="1" smtClean="0"/>
              <a:t>exports.function_name</a:t>
            </a:r>
            <a:r>
              <a:rPr lang="en-IN" dirty="0" smtClean="0"/>
              <a:t> = function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38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200" dirty="0" smtClean="0">
                <a:latin typeface="Palatino Linotype" pitchFamily="18" charset="0"/>
              </a:rPr>
              <a:t>Custom Module – function </a:t>
            </a:r>
            <a:endParaRPr lang="en-US" sz="4200" dirty="0">
              <a:latin typeface="Palatino Linotype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98986"/>
            <a:ext cx="3956627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1490" y="2398986"/>
            <a:ext cx="3911151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98727" y="5029200"/>
            <a:ext cx="576072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75" y="849450"/>
            <a:ext cx="8229600" cy="868362"/>
          </a:xfrm>
        </p:spPr>
        <p:txBody>
          <a:bodyPr/>
          <a:lstStyle/>
          <a:p>
            <a:r>
              <a:rPr lang="en-US" sz="4000" dirty="0" smtClean="0">
                <a:latin typeface="Palatino Linotype" pitchFamily="18" charset="0"/>
              </a:rPr>
              <a:t>Custom Module - class</a:t>
            </a:r>
            <a:endParaRPr lang="en-US" sz="4000" dirty="0">
              <a:latin typeface="Palatino Linotype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159" y="2133600"/>
            <a:ext cx="3810000" cy="2517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1775" y="2287656"/>
            <a:ext cx="3975025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7670" y="5067300"/>
            <a:ext cx="4836856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68362"/>
          </a:xfrm>
        </p:spPr>
        <p:txBody>
          <a:bodyPr/>
          <a:lstStyle/>
          <a:p>
            <a:r>
              <a:rPr lang="en-US" sz="4000" dirty="0" smtClean="0">
                <a:latin typeface="Palatino Linotype" pitchFamily="18" charset="0"/>
              </a:rPr>
              <a:t>Custom Module – multiple items</a:t>
            </a:r>
            <a:endParaRPr lang="en-US" sz="4000" dirty="0">
              <a:latin typeface="Palatino Linotype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799" y="2286000"/>
            <a:ext cx="4261629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1649" y="1752600"/>
            <a:ext cx="3789802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419600"/>
            <a:ext cx="4457700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334962"/>
          </a:xfrm>
        </p:spPr>
        <p:txBody>
          <a:bodyPr/>
          <a:lstStyle/>
          <a:p>
            <a:r>
              <a:rPr lang="en-IN" dirty="0" smtClean="0"/>
              <a:t>Book1.js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9220200" cy="5287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000" b="1" dirty="0" err="1"/>
              <a:t>const</a:t>
            </a:r>
            <a:r>
              <a:rPr lang="en-IN" sz="2000" b="1" dirty="0"/>
              <a:t> </a:t>
            </a:r>
            <a:r>
              <a:rPr lang="en-IN" sz="2000" b="1" dirty="0" err="1"/>
              <a:t>favoriteAuthor</a:t>
            </a:r>
            <a:r>
              <a:rPr lang="en-IN" sz="2000" b="1" dirty="0"/>
              <a:t> = { name: "Ken </a:t>
            </a:r>
            <a:r>
              <a:rPr lang="en-IN" sz="2000" b="1" dirty="0" err="1"/>
              <a:t>Bruen</a:t>
            </a:r>
            <a:r>
              <a:rPr lang="en-IN" sz="2000" b="1" dirty="0"/>
              <a:t>", genre: "Noir", nationality: "Irish" };</a:t>
            </a:r>
          </a:p>
          <a:p>
            <a:pPr marL="0" indent="0">
              <a:buNone/>
            </a:pPr>
            <a:r>
              <a:rPr lang="en-IN" sz="2000" b="1" dirty="0" smtClean="0"/>
              <a:t>function </a:t>
            </a:r>
            <a:r>
              <a:rPr lang="en-IN" sz="2000" b="1" dirty="0" err="1"/>
              <a:t>favoriteBook</a:t>
            </a:r>
            <a:r>
              <a:rPr lang="en-IN" sz="2000" b="1" dirty="0"/>
              <a:t>() {</a:t>
            </a:r>
          </a:p>
          <a:p>
            <a:pPr marL="0" indent="0">
              <a:buNone/>
            </a:pPr>
            <a:r>
              <a:rPr lang="en-IN" sz="2000" b="1" dirty="0"/>
              <a:t>    return { title: "The Guards", author: "Ken </a:t>
            </a:r>
            <a:r>
              <a:rPr lang="en-IN" sz="2000" b="1" dirty="0" err="1"/>
              <a:t>Bruen</a:t>
            </a:r>
            <a:r>
              <a:rPr lang="en-IN" sz="2000" b="1" dirty="0"/>
              <a:t>" };</a:t>
            </a:r>
          </a:p>
          <a:p>
            <a:pPr marL="0" indent="0">
              <a:buNone/>
            </a:pPr>
            <a:r>
              <a:rPr lang="en-IN" sz="2000" b="1" dirty="0"/>
              <a:t>}</a:t>
            </a:r>
          </a:p>
          <a:p>
            <a:pPr marL="0" indent="0">
              <a:buNone/>
            </a:pPr>
            <a:r>
              <a:rPr lang="en-IN" sz="2000" b="1" dirty="0" smtClean="0"/>
              <a:t>function </a:t>
            </a:r>
            <a:r>
              <a:rPr lang="en-IN" sz="2000" b="1" dirty="0" err="1"/>
              <a:t>getBookRecommendations</a:t>
            </a:r>
            <a:r>
              <a:rPr lang="en-IN" sz="2000" b="1" dirty="0"/>
              <a:t>() {</a:t>
            </a:r>
          </a:p>
          <a:p>
            <a:pPr marL="0" indent="0">
              <a:buNone/>
            </a:pPr>
            <a:r>
              <a:rPr lang="en-IN" sz="2000" b="1" dirty="0"/>
              <a:t>    return [</a:t>
            </a:r>
          </a:p>
          <a:p>
            <a:pPr marL="0" indent="0">
              <a:buNone/>
            </a:pPr>
            <a:r>
              <a:rPr lang="en-IN" sz="2000" b="1" dirty="0"/>
              <a:t>        {id: 1, title: "The Guards", author: "Ken </a:t>
            </a:r>
            <a:r>
              <a:rPr lang="en-IN" sz="2000" b="1" dirty="0" err="1"/>
              <a:t>Bruen</a:t>
            </a:r>
            <a:r>
              <a:rPr lang="en-IN" sz="2000" b="1" dirty="0"/>
              <a:t>"},</a:t>
            </a:r>
          </a:p>
          <a:p>
            <a:pPr marL="0" indent="0">
              <a:buNone/>
            </a:pPr>
            <a:r>
              <a:rPr lang="en-IN" sz="2000" b="1" dirty="0"/>
              <a:t>        {id: 2, title: "The Stand", author: "Steven King"},</a:t>
            </a:r>
          </a:p>
          <a:p>
            <a:pPr marL="0" indent="0">
              <a:buNone/>
            </a:pPr>
            <a:r>
              <a:rPr lang="en-IN" sz="2000" b="1" dirty="0"/>
              <a:t>        {id: 3, title: "The Postman Always Rings Twice", author: "James M. Cain"}</a:t>
            </a:r>
          </a:p>
          <a:p>
            <a:pPr marL="0" indent="0">
              <a:buNone/>
            </a:pPr>
            <a:r>
              <a:rPr lang="en-IN" sz="2000" b="1" dirty="0"/>
              <a:t>    </a:t>
            </a:r>
            <a:r>
              <a:rPr lang="en-IN" sz="2000" b="1" dirty="0" smtClean="0"/>
              <a:t>]; </a:t>
            </a:r>
          </a:p>
          <a:p>
            <a:pPr marL="0" indent="0">
              <a:buNone/>
            </a:pPr>
            <a:r>
              <a:rPr lang="en-IN" sz="2000" b="1" dirty="0" smtClean="0"/>
              <a:t>   }</a:t>
            </a:r>
            <a:endParaRPr lang="en-IN" sz="2000" b="1" dirty="0"/>
          </a:p>
          <a:p>
            <a:pPr marL="0" indent="0">
              <a:buNone/>
            </a:pPr>
            <a:r>
              <a:rPr lang="en-IN" sz="2000" dirty="0"/>
              <a:t> 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12327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4183</TotalTime>
  <Words>329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Palatino Linotype</vt:lpstr>
      <vt:lpstr>Wingdings 3</vt:lpstr>
      <vt:lpstr>Ion Boardroom</vt:lpstr>
      <vt:lpstr>Node JS – Custom Modules</vt:lpstr>
      <vt:lpstr>Session Outcomes</vt:lpstr>
      <vt:lpstr>Modules</vt:lpstr>
      <vt:lpstr>Custom Module</vt:lpstr>
      <vt:lpstr>Syntax</vt:lpstr>
      <vt:lpstr>Custom Module – function </vt:lpstr>
      <vt:lpstr>Custom Module - class</vt:lpstr>
      <vt:lpstr>Custom Module – multiple items</vt:lpstr>
      <vt:lpstr>Book1.js</vt:lpstr>
      <vt:lpstr>Book2.js</vt:lpstr>
      <vt:lpstr>output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Tools</dc:title>
  <dc:creator>Windows User</dc:creator>
  <cp:lastModifiedBy>Deepak Ramprasath</cp:lastModifiedBy>
  <cp:revision>77</cp:revision>
  <dcterms:created xsi:type="dcterms:W3CDTF">2020-08-17T14:26:32Z</dcterms:created>
  <dcterms:modified xsi:type="dcterms:W3CDTF">2020-09-27T18:44:58Z</dcterms:modified>
</cp:coreProperties>
</file>