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303" r:id="rId5"/>
    <p:sldId id="302" r:id="rId6"/>
    <p:sldId id="297" r:id="rId7"/>
    <p:sldId id="298" r:id="rId8"/>
    <p:sldId id="299" r:id="rId9"/>
    <p:sldId id="300" r:id="rId10"/>
    <p:sldId id="301" r:id="rId11"/>
    <p:sldId id="304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10" autoAdjust="0"/>
    <p:restoredTop sz="94660"/>
  </p:normalViewPr>
  <p:slideViewPr>
    <p:cSldViewPr>
      <p:cViewPr varScale="1">
        <p:scale>
          <a:sx n="68" d="100"/>
          <a:sy n="68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412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3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49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79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46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11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90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8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0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3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6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1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8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26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3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0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738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 - DB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S.Karthiga</a:t>
            </a:r>
            <a:r>
              <a:rPr lang="en-US" dirty="0" smtClean="0">
                <a:latin typeface="Palatino Linotype" pitchFamily="18" charset="0"/>
              </a:rPr>
              <a:t>,</a:t>
            </a:r>
          </a:p>
          <a:p>
            <a:r>
              <a:rPr lang="en-US" dirty="0" smtClean="0">
                <a:latin typeface="Palatino Linotype" pitchFamily="18" charset="0"/>
              </a:rPr>
              <a:t>Assistant Professor,</a:t>
            </a:r>
          </a:p>
          <a:p>
            <a:r>
              <a:rPr lang="en-US" dirty="0" smtClean="0">
                <a:latin typeface="Palatino Linotype" pitchFamily="18" charset="0"/>
              </a:rPr>
              <a:t>Department of IT,TCE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Field details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876194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11473" cy="131248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57314"/>
            <a:ext cx="3858570" cy="6400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Apply </a:t>
            </a:r>
            <a:r>
              <a:rPr lang="en-US" sz="2800" dirty="0" err="1" smtClean="0">
                <a:latin typeface="Palatino Linotype" pitchFamily="18" charset="0"/>
              </a:rPr>
              <a:t>mysql</a:t>
            </a:r>
            <a:r>
              <a:rPr lang="en-US" sz="2800" dirty="0" smtClean="0">
                <a:latin typeface="Palatino Linotype" pitchFamily="18" charset="0"/>
              </a:rPr>
              <a:t> module for the given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Installation–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0"/>
            <a:ext cx="75438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19877" y="3244334"/>
            <a:ext cx="4504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Verdana" panose="020B0604030504040204" pitchFamily="34" charset="0"/>
                <a:hlinkClick r:id="rId3"/>
              </a:rPr>
              <a:t>https://www.mysql.com/downloads/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8" t="11232" r="26691" b="22781"/>
          <a:stretch/>
        </p:blipFill>
        <p:spPr>
          <a:xfrm>
            <a:off x="609600" y="457200"/>
            <a:ext cx="820782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45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alatino Linotype" pitchFamily="18" charset="0"/>
              </a:rPr>
              <a:t>DB Connection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4079452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876800"/>
            <a:ext cx="44958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DB Creation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133975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800600"/>
            <a:ext cx="446722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Table Creation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7793109" cy="4332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5715000"/>
            <a:ext cx="441007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Insert Record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180331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791200"/>
            <a:ext cx="5210175" cy="9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Select results–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20694" cy="4759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867400"/>
            <a:ext cx="7077974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4442</TotalTime>
  <Words>81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Node JS - DB</vt:lpstr>
      <vt:lpstr>Session Outcomes</vt:lpstr>
      <vt:lpstr>Installation– code &amp; output</vt:lpstr>
      <vt:lpstr>Slide 4</vt:lpstr>
      <vt:lpstr>DB Connection – code &amp; output</vt:lpstr>
      <vt:lpstr>DB Creation – code &amp; output</vt:lpstr>
      <vt:lpstr>Table Creation – code &amp; output</vt:lpstr>
      <vt:lpstr>Insert Record – code &amp; output</vt:lpstr>
      <vt:lpstr>Select results– code &amp; output</vt:lpstr>
      <vt:lpstr>Field details – code &amp; output</vt:lpstr>
      <vt:lpstr>Output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admin</cp:lastModifiedBy>
  <cp:revision>71</cp:revision>
  <dcterms:created xsi:type="dcterms:W3CDTF">2020-08-17T14:26:32Z</dcterms:created>
  <dcterms:modified xsi:type="dcterms:W3CDTF">2022-09-08T04:56:44Z</dcterms:modified>
</cp:coreProperties>
</file>