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91" r:id="rId5"/>
    <p:sldId id="292" r:id="rId6"/>
    <p:sldId id="293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0" autoAdjust="0"/>
    <p:restoredTop sz="94660"/>
  </p:normalViewPr>
  <p:slideViewPr>
    <p:cSldViewPr>
      <p:cViewPr varScale="1">
        <p:scale>
          <a:sx n="57" d="100"/>
          <a:sy n="57" d="100"/>
        </p:scale>
        <p:origin x="154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6F4E1D-7C53-414E-914F-1E9C6EB855A8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5944B95-43FB-4449-91CC-6314D4149A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72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1B6DB-2FC2-4A46-B080-1A0C7818AB15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E98D7-A911-4A1C-826B-F2B8D5179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D0F87-8B59-4AD8-A141-F1DBCA4ED997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84A65-8258-4167-908C-31AF9C0F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49235-514F-42E2-89A2-5E47EAE35D41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8D09-2AA0-4E2B-BA8A-E79C8AD7A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6F48840-B531-4B2E-8160-F074752D198C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3BEAAE-8AD1-4485-9E75-AD5AF4675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0925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96B219-F46C-4525-981C-88CD36A04CED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17A47-6DE2-4623-8CC7-6035BDC35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2374B-5ED4-49CC-AB4F-0070319363EF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8D4F8-2E3D-4E85-A821-CC548D0AB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2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F677F-5FDF-4DD0-BCD4-712A58B48C9F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91833-ED71-4479-85B4-E198B051C7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9203-9383-4BF6-9248-41D707EBE1A3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CFD24-64AA-494D-8F57-A93D0D9F6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B960BEB-40C7-47AF-A1B0-9A5A0F9CDC70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FA5137-E5BA-4F9D-95AB-0689E1F1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83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565346-88C2-4127-BDCB-72636BECB492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F2D71C-D370-492B-914B-49FABBE08C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1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53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Node JS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S.Karthiga</a:t>
            </a:r>
            <a:r>
              <a:rPr lang="en-US" dirty="0" smtClean="0">
                <a:latin typeface="Palatino Linotype" pitchFamily="18" charset="0"/>
              </a:rPr>
              <a:t>,</a:t>
            </a:r>
          </a:p>
          <a:p>
            <a:r>
              <a:rPr lang="en-US" dirty="0" smtClean="0">
                <a:latin typeface="Palatino Linotype" pitchFamily="18" charset="0"/>
              </a:rPr>
              <a:t>Assistant Professor,</a:t>
            </a:r>
          </a:p>
          <a:p>
            <a:r>
              <a:rPr lang="en-US" dirty="0" smtClean="0">
                <a:latin typeface="Palatino Linotype" pitchFamily="18" charset="0"/>
              </a:rPr>
              <a:t>Department of IT, TCE</a:t>
            </a: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Session Outcomes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873124" y="1600201"/>
            <a:ext cx="8118476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Palatino Linotype" pitchFamily="18" charset="0"/>
              </a:rPr>
              <a:t>At the end of this session, students will be able to,</a:t>
            </a:r>
          </a:p>
          <a:p>
            <a:pPr marL="0" indent="0"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Palatino Linotype" pitchFamily="18" charset="0"/>
              </a:rPr>
              <a:t>Describe </a:t>
            </a:r>
            <a:r>
              <a:rPr lang="en-US" sz="2800" dirty="0">
                <a:latin typeface="Palatino Linotype" pitchFamily="18" charset="0"/>
              </a:rPr>
              <a:t>about the purpose of Nodes 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Palatino Linotype" pitchFamily="18" charset="0"/>
              </a:rPr>
              <a:t>Install Node JS and Test Simple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Node </a:t>
            </a:r>
            <a:r>
              <a:rPr lang="en-US" dirty="0" err="1" smtClean="0">
                <a:latin typeface="Palatino Linotype" pitchFamily="18" charset="0"/>
              </a:rPr>
              <a:t>Js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9906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Node.js is an open-source, cross-platform, JavaScript runtime environment that executes JavaScript code outside a web browser</a:t>
            </a:r>
            <a:r>
              <a:rPr lang="en-IN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Palatino Linotype" pitchFamily="18" charset="0"/>
              </a:rPr>
              <a:t>Support </a:t>
            </a:r>
            <a:r>
              <a:rPr lang="en-US" dirty="0">
                <a:latin typeface="Palatino Linotype" pitchFamily="18" charset="0"/>
              </a:rPr>
              <a:t>for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Back-end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Programming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Non blocking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Event driven Programming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Palatino Linotype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Palatino Linotype" pitchFamily="18" charset="0"/>
              </a:rPr>
              <a:t>Work 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runtime environment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Palatino Linotype" pitchFamily="18" charset="0"/>
              </a:rPr>
              <a:t>Suitable for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itchFamily="18" charset="0"/>
              </a:rPr>
              <a:t>highly scalable application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Palatino Linotype" pitchFamily="18" charset="0"/>
              </a:rPr>
              <a:t>Super fast – Response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Palatino Linotype" pitchFamily="18" charset="0"/>
              </a:rPr>
              <a:t>Java Script - Code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Palatino Linotype" pitchFamily="18" charset="0"/>
              </a:rPr>
              <a:t>More libraries available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Download and Install – Node JS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359913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3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Check the installation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6" t="10638" r="58078" b="65958"/>
          <a:stretch/>
        </p:blipFill>
        <p:spPr>
          <a:xfrm>
            <a:off x="1066800" y="1828800"/>
            <a:ext cx="758589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app.js File and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1770" t="33334" r="-2655" b="-4167"/>
          <a:stretch/>
        </p:blipFill>
        <p:spPr bwMode="auto">
          <a:xfrm>
            <a:off x="762000" y="2362200"/>
            <a:ext cx="4343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66800" y="182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</a:t>
            </a:r>
            <a:r>
              <a:rPr lang="en-IN" b="1" dirty="0" smtClean="0"/>
              <a:t>ayhi.js</a:t>
            </a:r>
            <a:endParaRPr lang="en-IN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3"/>
          <a:srcRect l="4407" t="21277" r="52095" b="60381"/>
          <a:stretch/>
        </p:blipFill>
        <p:spPr>
          <a:xfrm>
            <a:off x="798786" y="4038600"/>
            <a:ext cx="803148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Demo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3683</TotalTime>
  <Words>106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Palatino Linotype</vt:lpstr>
      <vt:lpstr>Crop</vt:lpstr>
      <vt:lpstr>Node JS</vt:lpstr>
      <vt:lpstr>Session Outcomes</vt:lpstr>
      <vt:lpstr>Node Js</vt:lpstr>
      <vt:lpstr>Download and Install – Node JS</vt:lpstr>
      <vt:lpstr>Check the installation</vt:lpstr>
      <vt:lpstr>app.js File and Output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creator>Windows User</dc:creator>
  <cp:lastModifiedBy>Deepak Ramprasath</cp:lastModifiedBy>
  <cp:revision>63</cp:revision>
  <dcterms:created xsi:type="dcterms:W3CDTF">2020-08-17T14:26:32Z</dcterms:created>
  <dcterms:modified xsi:type="dcterms:W3CDTF">2021-09-27T06:29:49Z</dcterms:modified>
</cp:coreProperties>
</file>