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7" r:id="rId4"/>
    <p:sldId id="287" r:id="rId5"/>
    <p:sldId id="272" r:id="rId6"/>
    <p:sldId id="296" r:id="rId7"/>
    <p:sldId id="28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0" autoAdjust="0"/>
    <p:restoredTop sz="94660"/>
  </p:normalViewPr>
  <p:slideViewPr>
    <p:cSldViewPr>
      <p:cViewPr varScale="1">
        <p:scale>
          <a:sx n="61" d="100"/>
          <a:sy n="61" d="100"/>
        </p:scale>
        <p:origin x="14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6F4E1D-7C53-414E-914F-1E9C6EB855A8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5944B95-43FB-4449-91CC-6314D4149A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1B6DB-2FC2-4A46-B080-1A0C7818AB15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E98D7-A911-4A1C-826B-F2B8D5179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47D0F87-8B59-4AD8-A141-F1DBCA4ED997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5984A65-8258-4167-908C-31AF9C0FA2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949235-514F-42E2-89A2-5E47EAE35D41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98D09-2AA0-4E2B-BA8A-E79C8AD7A3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6F48840-B531-4B2E-8160-F074752D198C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03BEAAE-8AD1-4485-9E75-AD5AF46758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96B219-F46C-4525-981C-88CD36A04CED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17A47-6DE2-4623-8CC7-6035BDC35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2374B-5ED4-49CC-AB4F-0070319363EF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08D4F8-2E3D-4E85-A821-CC548D0AB7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BF677F-5FDF-4DD0-BCD4-712A58B48C9F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91833-ED71-4479-85B4-E198B051C7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3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39203-9383-4BF6-9248-41D707EBE1A3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CFD24-64AA-494D-8F57-A93D0D9F6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B960BEB-40C7-47AF-A1B0-9A5A0F9CDC70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3FA5137-E5BA-4F9D-95AB-0689E1F16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2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565346-88C2-4127-BDCB-72636BECB492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D71C-D370-492B-914B-49FABBE08C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860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Node JS - http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Palatino Linotype" pitchFamily="18" charset="0"/>
              </a:rPr>
              <a:t>S.Karthiga</a:t>
            </a:r>
            <a:endParaRPr lang="en-US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Session Outcomes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Palatino Linotype" pitchFamily="18" charset="0"/>
              </a:rPr>
              <a:t>At the end of this session, students will be able to,</a:t>
            </a:r>
          </a:p>
          <a:p>
            <a:pPr marL="0" indent="0">
              <a:buNone/>
            </a:pPr>
            <a:endParaRPr lang="en-US" sz="2800" dirty="0" smtClean="0">
              <a:latin typeface="Palatino Linotype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Palatino Linotype" pitchFamily="18" charset="0"/>
              </a:rPr>
              <a:t>Apply http module for the given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HTTP Module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Node.js has a built-in module called HTTP, which allows Node.js to transfer data over the Hyper Text Transfer Protocol (HTTP).</a:t>
            </a:r>
          </a:p>
          <a:p>
            <a:endParaRPr lang="en-IN" sz="2800" dirty="0"/>
          </a:p>
          <a:p>
            <a:r>
              <a:rPr lang="en-IN" sz="2800" dirty="0"/>
              <a:t>To include the HTTP module, use the require() method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/>
              <a:t>var</a:t>
            </a:r>
            <a:r>
              <a:rPr lang="en-IN" sz="2800" dirty="0" smtClean="0"/>
              <a:t> </a:t>
            </a:r>
            <a:r>
              <a:rPr lang="en-IN" sz="2800" dirty="0"/>
              <a:t>http = require('http'); </a:t>
            </a:r>
          </a:p>
        </p:txBody>
      </p:sp>
    </p:spTree>
    <p:extLst>
      <p:ext uri="{BB962C8B-B14F-4D97-AF65-F5344CB8AC3E}">
        <p14:creationId xmlns:p14="http://schemas.microsoft.com/office/powerpoint/2010/main" val="241729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7813" y="655638"/>
            <a:ext cx="8229600" cy="7159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http Module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IN" sz="2000" dirty="0" smtClean="0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Palatino Linotype" pitchFamily="18" charset="0"/>
              </a:rPr>
              <a:t>The </a:t>
            </a:r>
            <a:r>
              <a:rPr lang="en-IN" sz="2000" dirty="0">
                <a:latin typeface="Palatino Linotype" pitchFamily="18" charset="0"/>
              </a:rPr>
              <a:t>HTTP module creates an HTTP server that listens to server ports and gives a response back to the client.</a:t>
            </a:r>
            <a:endParaRPr lang="en-US" sz="2000" dirty="0" smtClean="0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Palatino Linotype" pitchFamily="18" charset="0"/>
              </a:rPr>
              <a:t>createServer</a:t>
            </a:r>
            <a:r>
              <a:rPr lang="en-US" sz="2000" dirty="0" smtClean="0">
                <a:latin typeface="Palatino Linotype" pitchFamily="18" charset="0"/>
              </a:rPr>
              <a:t>( ) – create a web-server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Palatino Linotype" pitchFamily="18" charset="0"/>
              </a:rPr>
              <a:t>Server instance 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Palatino Linotype" pitchFamily="18" charset="0"/>
              </a:rPr>
              <a:t>http.Server</a:t>
            </a:r>
            <a:r>
              <a:rPr lang="en-US" sz="2000" dirty="0" smtClean="0">
                <a:latin typeface="Palatino Linotype" pitchFamily="18" charset="0"/>
              </a:rPr>
              <a:t> -&gt; extended from </a:t>
            </a:r>
            <a:r>
              <a:rPr lang="en-US" sz="2000" dirty="0" err="1" smtClean="0">
                <a:latin typeface="Palatino Linotype" pitchFamily="18" charset="0"/>
              </a:rPr>
              <a:t>net.Server</a:t>
            </a:r>
            <a:endParaRPr lang="en-US" sz="2000" dirty="0" smtClean="0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Palatino Linotype" pitchFamily="18" charset="0"/>
              </a:rPr>
              <a:t>listen() function </a:t>
            </a:r>
            <a:r>
              <a:rPr lang="en-US" sz="2000" dirty="0" smtClean="0">
                <a:latin typeface="Palatino Linotype" pitchFamily="18" charset="0"/>
              </a:rPr>
              <a:t>is for listening connections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Palatino Linotype" pitchFamily="18" charset="0"/>
              </a:rPr>
              <a:t>close() </a:t>
            </a:r>
            <a:r>
              <a:rPr lang="en-US" sz="2000" dirty="0" smtClean="0">
                <a:latin typeface="Palatino Linotype" pitchFamily="18" charset="0"/>
              </a:rPr>
              <a:t>– stops the server from accepting connections</a:t>
            </a:r>
            <a:endParaRPr lang="en-US" sz="2000" dirty="0">
              <a:latin typeface="Palatino Linotype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2438400"/>
            <a:ext cx="2930013" cy="330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http – code &amp; output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4465223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6019800"/>
            <a:ext cx="4673600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4810125"/>
            <a:ext cx="4448175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 smtClean="0">
                <a:latin typeface="Palatino Linotype" pitchFamily="18" charset="0"/>
              </a:rPr>
              <a:t>http</a:t>
            </a:r>
            <a:endParaRPr lang="en-US" sz="4000" dirty="0">
              <a:latin typeface="Palatino Linotype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3401" y="1447800"/>
            <a:ext cx="4844441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505201"/>
            <a:ext cx="352448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7842" y="4724400"/>
            <a:ext cx="3721358" cy="969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821" y="5209364"/>
            <a:ext cx="4419600" cy="52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Demo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4277</TotalTime>
  <Words>124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Palatino Linotype</vt:lpstr>
      <vt:lpstr>Wingdings 2</vt:lpstr>
      <vt:lpstr>Dividend</vt:lpstr>
      <vt:lpstr>Node JS - http</vt:lpstr>
      <vt:lpstr>Session Outcomes</vt:lpstr>
      <vt:lpstr>HTTP Module </vt:lpstr>
      <vt:lpstr>http Module</vt:lpstr>
      <vt:lpstr>http – code &amp; output</vt:lpstr>
      <vt:lpstr>http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Tools</dc:title>
  <dc:creator>Windows User</dc:creator>
  <cp:lastModifiedBy>Deepak Ramprasath</cp:lastModifiedBy>
  <cp:revision>72</cp:revision>
  <dcterms:created xsi:type="dcterms:W3CDTF">2020-08-17T14:26:32Z</dcterms:created>
  <dcterms:modified xsi:type="dcterms:W3CDTF">2020-09-30T03:59:09Z</dcterms:modified>
</cp:coreProperties>
</file>