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7" r:id="rId4"/>
    <p:sldId id="291" r:id="rId5"/>
    <p:sldId id="297" r:id="rId6"/>
    <p:sldId id="296" r:id="rId7"/>
    <p:sldId id="272" r:id="rId8"/>
    <p:sldId id="298" r:id="rId9"/>
    <p:sldId id="292" r:id="rId10"/>
    <p:sldId id="293" r:id="rId11"/>
    <p:sldId id="294" r:id="rId12"/>
    <p:sldId id="295" r:id="rId13"/>
    <p:sldId id="28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10" autoAdjust="0"/>
    <p:restoredTop sz="94660"/>
  </p:normalViewPr>
  <p:slideViewPr>
    <p:cSldViewPr>
      <p:cViewPr varScale="1">
        <p:scale>
          <a:sx n="68" d="100"/>
          <a:sy n="68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0C520-8F39-43A0-AC68-CAB2E3E7947F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2B44A-71A7-48F3-A5E2-C0FE06DE0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362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2B44A-71A7-48F3-A5E2-C0FE06DE04F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047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F4E1D-7C53-414E-914F-1E9C6EB855A8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44B95-43FB-4449-91CC-6314D4149A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669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49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524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9514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71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151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01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1B6DB-2FC2-4A46-B080-1A0C7818AB15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E98D7-A911-4A1C-826B-F2B8D5179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4217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D0F87-8B59-4AD8-A141-F1DBCA4ED997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84A65-8258-4167-908C-31AF9C0FA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683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949235-514F-42E2-89A2-5E47EAE35D41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98D09-2AA0-4E2B-BA8A-E79C8AD7A3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481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48840-B531-4B2E-8160-F074752D198C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BEAAE-8AD1-4485-9E75-AD5AF46758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65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96B219-F46C-4525-981C-88CD36A04CED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17A47-6DE2-4623-8CC7-6035BDC35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88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2374B-5ED4-49CC-AB4F-0070319363EF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8D4F8-2E3D-4E85-A821-CC548D0AB7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9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BF677F-5FDF-4DD0-BCD4-712A58B48C9F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91833-ED71-4479-85B4-E198B051C7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04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9203-9383-4BF6-9248-41D707EBE1A3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CFD24-64AA-494D-8F57-A93D0D9F6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9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960BEB-40C7-47AF-A1B0-9A5A0F9CDC70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A5137-E5BA-4F9D-95AB-0689E1F16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38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565346-88C2-4127-BDCB-72636BECB492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D71C-D370-492B-914B-49FABBE08C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141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430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8201358" cy="3329579"/>
          </a:xfrm>
        </p:spPr>
        <p:txBody>
          <a:bodyPr/>
          <a:lstStyle/>
          <a:p>
            <a:r>
              <a:rPr lang="en-US" sz="6600" dirty="0" smtClean="0">
                <a:latin typeface="Palatino Linotype" pitchFamily="18" charset="0"/>
              </a:rPr>
              <a:t>Node JS –</a:t>
            </a:r>
            <a:br>
              <a:rPr lang="en-US" sz="6600" dirty="0" smtClean="0">
                <a:latin typeface="Palatino Linotype" pitchFamily="18" charset="0"/>
              </a:rPr>
            </a:br>
            <a:r>
              <a:rPr lang="en-US" sz="6600" dirty="0" smtClean="0">
                <a:latin typeface="Palatino Linotype" pitchFamily="18" charset="0"/>
              </a:rPr>
              <a:t>Basic Modules</a:t>
            </a:r>
            <a:endParaRPr lang="en-US" sz="6600" dirty="0">
              <a:latin typeface="Palatino Linotype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Palatino Linotype" pitchFamily="18" charset="0"/>
              </a:rPr>
              <a:t>S.Karthiga</a:t>
            </a:r>
            <a:r>
              <a:rPr lang="en-US" dirty="0" smtClean="0">
                <a:latin typeface="Palatino Linotype" pitchFamily="18" charset="0"/>
              </a:rPr>
              <a:t>,</a:t>
            </a:r>
          </a:p>
          <a:p>
            <a:r>
              <a:rPr lang="en-US" dirty="0" smtClean="0">
                <a:latin typeface="Palatino Linotype" pitchFamily="18" charset="0"/>
              </a:rPr>
              <a:t>Assistant Professor,</a:t>
            </a:r>
          </a:p>
          <a:p>
            <a:r>
              <a:rPr lang="en-US" dirty="0" smtClean="0">
                <a:latin typeface="Palatino Linotype" pitchFamily="18" charset="0"/>
              </a:rPr>
              <a:t>Department of IT, TCE.</a:t>
            </a:r>
            <a:endParaRPr lang="en-US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>
                <a:latin typeface="Palatino Linotype" pitchFamily="18" charset="0"/>
              </a:rPr>
              <a:t>fs</a:t>
            </a:r>
            <a:r>
              <a:rPr lang="en-US" dirty="0" smtClean="0">
                <a:latin typeface="Palatino Linotype" pitchFamily="18" charset="0"/>
              </a:rPr>
              <a:t> 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14286" r="2031"/>
          <a:stretch/>
        </p:blipFill>
        <p:spPr bwMode="auto">
          <a:xfrm>
            <a:off x="838200" y="1828800"/>
            <a:ext cx="52387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/>
          <a:srcRect l="12119" t="77446" r="48106" b="10768"/>
          <a:stretch/>
        </p:blipFill>
        <p:spPr bwMode="auto">
          <a:xfrm>
            <a:off x="152400" y="4876800"/>
            <a:ext cx="8686794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7276" y="71200"/>
            <a:ext cx="8229600" cy="868362"/>
          </a:xfrm>
        </p:spPr>
        <p:txBody>
          <a:bodyPr/>
          <a:lstStyle/>
          <a:p>
            <a:r>
              <a:rPr lang="en-US" dirty="0" err="1" smtClean="0">
                <a:latin typeface="Palatino Linotype" pitchFamily="18" charset="0"/>
              </a:rPr>
              <a:t>fs</a:t>
            </a:r>
            <a:r>
              <a:rPr lang="en-US" dirty="0" smtClean="0">
                <a:latin typeface="Palatino Linotype" pitchFamily="18" charset="0"/>
              </a:rPr>
              <a:t> 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19" t="79130" r="46211" b="10768"/>
          <a:stretch/>
        </p:blipFill>
        <p:spPr>
          <a:xfrm>
            <a:off x="10510" y="5334000"/>
            <a:ext cx="8534400" cy="1163782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3"/>
          <a:srcRect l="47777" t="29459" r="13890" b="36467"/>
          <a:stretch/>
        </p:blipFill>
        <p:spPr bwMode="auto">
          <a:xfrm>
            <a:off x="407276" y="1422281"/>
            <a:ext cx="7669924" cy="38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>
                <a:latin typeface="Palatino Linotype" pitchFamily="18" charset="0"/>
              </a:rPr>
              <a:t>url</a:t>
            </a:r>
            <a:r>
              <a:rPr lang="en-US" dirty="0" smtClean="0">
                <a:latin typeface="Palatino Linotype" pitchFamily="18" charset="0"/>
              </a:rPr>
              <a:t> 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16667" r="1332"/>
          <a:stretch/>
        </p:blipFill>
        <p:spPr bwMode="auto">
          <a:xfrm>
            <a:off x="761999" y="1676400"/>
            <a:ext cx="5638801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/>
          <a:srcRect l="12118" t="77446" r="47159" b="10768"/>
          <a:stretch/>
        </p:blipFill>
        <p:spPr bwMode="auto">
          <a:xfrm>
            <a:off x="119749" y="4447954"/>
            <a:ext cx="8719452" cy="14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Demo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Session Outcomes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Palatino Linotype" pitchFamily="18" charset="0"/>
              </a:rPr>
              <a:t>At the end of this session, students will be able to,</a:t>
            </a:r>
          </a:p>
          <a:p>
            <a:pPr marL="0" indent="0">
              <a:buNone/>
            </a:pPr>
            <a:endParaRPr lang="en-US" sz="2800" dirty="0" smtClean="0">
              <a:latin typeface="Palatino Linotype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Palatino Linotype" pitchFamily="18" charset="0"/>
              </a:rPr>
              <a:t>Apply node </a:t>
            </a:r>
            <a:r>
              <a:rPr lang="en-US" sz="2800" dirty="0" err="1" smtClean="0">
                <a:latin typeface="Palatino Linotype" pitchFamily="18" charset="0"/>
              </a:rPr>
              <a:t>js</a:t>
            </a:r>
            <a:r>
              <a:rPr lang="en-US" sz="2800" dirty="0" smtClean="0">
                <a:latin typeface="Palatino Linotype" pitchFamily="18" charset="0"/>
              </a:rPr>
              <a:t> – modules for the given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Node JS - Modules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IN" sz="2800" dirty="0"/>
              <a:t>Consider modules to be the same as JavaScript libraries.</a:t>
            </a:r>
          </a:p>
          <a:p>
            <a:r>
              <a:rPr lang="en-IN" sz="2800" dirty="0"/>
              <a:t>A set of functions you want to include in your application.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Palatino Linotype" pitchFamily="18" charset="0"/>
              </a:rPr>
              <a:t>Paths – deals with file paths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Palatino Linotype" pitchFamily="18" charset="0"/>
              </a:rPr>
              <a:t>Operating System (</a:t>
            </a:r>
            <a:r>
              <a:rPr lang="en-US" sz="2400" dirty="0" err="1" smtClean="0">
                <a:latin typeface="Palatino Linotype" pitchFamily="18" charset="0"/>
              </a:rPr>
              <a:t>os</a:t>
            </a:r>
            <a:r>
              <a:rPr lang="en-US" sz="2400" dirty="0" smtClean="0">
                <a:latin typeface="Palatino Linotype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Palatino Linotype" pitchFamily="18" charset="0"/>
              </a:rPr>
              <a:t>File System (</a:t>
            </a:r>
            <a:r>
              <a:rPr lang="en-US" sz="2400" dirty="0" err="1" smtClean="0">
                <a:latin typeface="Palatino Linotype" pitchFamily="18" charset="0"/>
              </a:rPr>
              <a:t>fs</a:t>
            </a:r>
            <a:r>
              <a:rPr lang="en-US" sz="2400" dirty="0" smtClean="0">
                <a:latin typeface="Palatino Linotype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Palatino Linotype" pitchFamily="18" charset="0"/>
              </a:rPr>
              <a:t>URL (</a:t>
            </a:r>
            <a:r>
              <a:rPr lang="en-US" sz="2400" dirty="0" err="1" smtClean="0">
                <a:latin typeface="Palatino Linotype" pitchFamily="18" charset="0"/>
              </a:rPr>
              <a:t>url</a:t>
            </a:r>
            <a:r>
              <a:rPr lang="en-US" sz="2400" dirty="0" smtClean="0">
                <a:latin typeface="Palatino Linotype" pitchFamily="18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lang="en-US" sz="28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https://nodejs.org/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8418" b="4034"/>
          <a:stretch>
            <a:fillRect/>
          </a:stretch>
        </p:blipFill>
        <p:spPr bwMode="auto">
          <a:xfrm>
            <a:off x="609600" y="1524000"/>
            <a:ext cx="805008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To include a module</a:t>
            </a:r>
          </a:p>
          <a:p>
            <a:endParaRPr lang="en-IN" sz="2800" dirty="0"/>
          </a:p>
          <a:p>
            <a:r>
              <a:rPr lang="en-IN" sz="2800" dirty="0" smtClean="0"/>
              <a:t>Ex: -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err="1" smtClean="0"/>
              <a:t>var</a:t>
            </a:r>
            <a:r>
              <a:rPr lang="en-IN" sz="2800" dirty="0"/>
              <a:t> http = require('http');</a:t>
            </a:r>
          </a:p>
        </p:txBody>
      </p:sp>
    </p:spTree>
    <p:extLst>
      <p:ext uri="{BB962C8B-B14F-4D97-AF65-F5344CB8AC3E}">
        <p14:creationId xmlns:p14="http://schemas.microsoft.com/office/powerpoint/2010/main" xmlns="" val="402974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Path.js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80772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</a:t>
            </a:r>
            <a:r>
              <a:rPr lang="en-IN" dirty="0" smtClean="0"/>
              <a:t>o </a:t>
            </a:r>
            <a:r>
              <a:rPr lang="en-IN" dirty="0"/>
              <a:t>interact with file paths easily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path module has many useful properties and methods to access and manipulate paths in the file system.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Ex: -</a:t>
            </a:r>
            <a:endParaRPr lang="en-IN" b="1" dirty="0"/>
          </a:p>
          <a:p>
            <a:pPr marL="0" indent="0">
              <a:buNone/>
            </a:pP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path=require('path');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pathObj</a:t>
            </a:r>
            <a:r>
              <a:rPr lang="en-IN" dirty="0"/>
              <a:t> = </a:t>
            </a:r>
            <a:r>
              <a:rPr lang="en-IN" dirty="0" err="1"/>
              <a:t>path.parse</a:t>
            </a:r>
            <a:r>
              <a:rPr lang="en-IN" dirty="0"/>
              <a:t>(__filename);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console.log(</a:t>
            </a:r>
            <a:r>
              <a:rPr lang="en-IN" dirty="0" err="1"/>
              <a:t>pathObj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83723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Path 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18" t="30305" r="38635" b="24237"/>
          <a:stretch/>
        </p:blipFill>
        <p:spPr>
          <a:xfrm>
            <a:off x="762000" y="1295400"/>
            <a:ext cx="7924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OS Module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 </a:t>
            </a:r>
            <a:r>
              <a:rPr lang="en-IN" dirty="0"/>
              <a:t>information about the </a:t>
            </a:r>
            <a:r>
              <a:rPr lang="en-IN" b="1" dirty="0"/>
              <a:t>computer operating system. </a:t>
            </a:r>
            <a:endParaRPr lang="en-IN" b="1" dirty="0" smtClean="0"/>
          </a:p>
          <a:p>
            <a:r>
              <a:rPr lang="en-IN" dirty="0" smtClean="0"/>
              <a:t>This provides the functions </a:t>
            </a:r>
            <a:r>
              <a:rPr lang="en-IN" dirty="0"/>
              <a:t>to interact with the operating system.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hostname of the operating </a:t>
            </a:r>
            <a:r>
              <a:rPr lang="en-IN" dirty="0" smtClean="0"/>
              <a:t>system can be found and </a:t>
            </a:r>
            <a:r>
              <a:rPr lang="en-IN" dirty="0"/>
              <a:t>returns the amount of free system memory in bytes.</a:t>
            </a:r>
          </a:p>
        </p:txBody>
      </p:sp>
    </p:spTree>
    <p:extLst>
      <p:ext uri="{BB962C8B-B14F-4D97-AF65-F5344CB8AC3E}">
        <p14:creationId xmlns:p14="http://schemas.microsoft.com/office/powerpoint/2010/main" xmlns="" val="350351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OS – code &amp; output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14920" r="2564"/>
          <a:stretch/>
        </p:blipFill>
        <p:spPr bwMode="auto">
          <a:xfrm>
            <a:off x="228868" y="1676400"/>
            <a:ext cx="6400532" cy="2401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/>
          <a:srcRect l="12119" t="69028" r="46212" b="17503"/>
          <a:stretch/>
        </p:blipFill>
        <p:spPr bwMode="auto">
          <a:xfrm>
            <a:off x="533400" y="4419600"/>
            <a:ext cx="807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3643</TotalTime>
  <Words>208</Words>
  <Application>Microsoft Office PowerPoint</Application>
  <PresentationFormat>On-screen Show (4:3)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Node JS – Basic Modules</vt:lpstr>
      <vt:lpstr>Session Outcomes</vt:lpstr>
      <vt:lpstr>Node JS - Modules</vt:lpstr>
      <vt:lpstr>https://nodejs.org/</vt:lpstr>
      <vt:lpstr>require()</vt:lpstr>
      <vt:lpstr>Path.js</vt:lpstr>
      <vt:lpstr>Path – code &amp; output</vt:lpstr>
      <vt:lpstr> OS Module       </vt:lpstr>
      <vt:lpstr>OS – code &amp; output</vt:lpstr>
      <vt:lpstr>fs – code &amp; output</vt:lpstr>
      <vt:lpstr>fs – code &amp; output</vt:lpstr>
      <vt:lpstr>url – code &amp; output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Tools</dc:title>
  <dc:creator>Windows User</dc:creator>
  <cp:lastModifiedBy>admin</cp:lastModifiedBy>
  <cp:revision>69</cp:revision>
  <dcterms:created xsi:type="dcterms:W3CDTF">2020-08-17T14:26:32Z</dcterms:created>
  <dcterms:modified xsi:type="dcterms:W3CDTF">2023-08-17T04:02:51Z</dcterms:modified>
</cp:coreProperties>
</file>