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75" r:id="rId9"/>
    <p:sldId id="264" r:id="rId10"/>
    <p:sldId id="265" r:id="rId11"/>
    <p:sldId id="267" r:id="rId12"/>
    <p:sldId id="269" r:id="rId13"/>
    <p:sldId id="276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63108-7B67-4034-94C3-0E442F1A4732}" v="17" dt="2023-05-31T05:02:36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esh thunuguntla" userId="a909f17e6e53e27f" providerId="LiveId" clId="{6F463108-7B67-4034-94C3-0E442F1A4732}"/>
    <pc:docChg chg="custSel addSld delSld modSld">
      <pc:chgData name="venkatesh thunuguntla" userId="a909f17e6e53e27f" providerId="LiveId" clId="{6F463108-7B67-4034-94C3-0E442F1A4732}" dt="2023-05-31T05:02:45.579" v="122" actId="14100"/>
      <pc:docMkLst>
        <pc:docMk/>
      </pc:docMkLst>
      <pc:sldChg chg="modSp mod">
        <pc:chgData name="venkatesh thunuguntla" userId="a909f17e6e53e27f" providerId="LiveId" clId="{6F463108-7B67-4034-94C3-0E442F1A4732}" dt="2023-05-19T03:49:33.867" v="36" actId="27636"/>
        <pc:sldMkLst>
          <pc:docMk/>
          <pc:sldMk cId="3783260881" sldId="257"/>
        </pc:sldMkLst>
        <pc:spChg chg="mod">
          <ac:chgData name="venkatesh thunuguntla" userId="a909f17e6e53e27f" providerId="LiveId" clId="{6F463108-7B67-4034-94C3-0E442F1A4732}" dt="2023-05-19T03:49:33.867" v="36" actId="27636"/>
          <ac:spMkLst>
            <pc:docMk/>
            <pc:sldMk cId="3783260881" sldId="257"/>
            <ac:spMk id="3" creationId="{F7500F36-079F-3EDA-C6B7-A91DCF6116CE}"/>
          </ac:spMkLst>
        </pc:spChg>
      </pc:sldChg>
      <pc:sldChg chg="modSp">
        <pc:chgData name="venkatesh thunuguntla" userId="a909f17e6e53e27f" providerId="LiveId" clId="{6F463108-7B67-4034-94C3-0E442F1A4732}" dt="2023-05-19T03:49:33.754" v="34"/>
        <pc:sldMkLst>
          <pc:docMk/>
          <pc:sldMk cId="636274033" sldId="258"/>
        </pc:sldMkLst>
        <pc:spChg chg="mod">
          <ac:chgData name="venkatesh thunuguntla" userId="a909f17e6e53e27f" providerId="LiveId" clId="{6F463108-7B67-4034-94C3-0E442F1A4732}" dt="2023-05-19T03:49:33.754" v="34"/>
          <ac:spMkLst>
            <pc:docMk/>
            <pc:sldMk cId="636274033" sldId="258"/>
            <ac:spMk id="2" creationId="{B8353772-11D0-D394-5BFB-FF048571ED20}"/>
          </ac:spMkLst>
        </pc:spChg>
        <pc:spChg chg="mod">
          <ac:chgData name="venkatesh thunuguntla" userId="a909f17e6e53e27f" providerId="LiveId" clId="{6F463108-7B67-4034-94C3-0E442F1A4732}" dt="2023-05-19T03:49:33.754" v="34"/>
          <ac:spMkLst>
            <pc:docMk/>
            <pc:sldMk cId="636274033" sldId="258"/>
            <ac:spMk id="3" creationId="{851F9489-0461-1B61-F1C7-9FBB5E6EF2C9}"/>
          </ac:spMkLst>
        </pc:spChg>
      </pc:sldChg>
      <pc:sldChg chg="modSp">
        <pc:chgData name="venkatesh thunuguntla" userId="a909f17e6e53e27f" providerId="LiveId" clId="{6F463108-7B67-4034-94C3-0E442F1A4732}" dt="2023-05-19T03:49:33.754" v="34"/>
        <pc:sldMkLst>
          <pc:docMk/>
          <pc:sldMk cId="2221861112" sldId="259"/>
        </pc:sldMkLst>
        <pc:spChg chg="mod">
          <ac:chgData name="venkatesh thunuguntla" userId="a909f17e6e53e27f" providerId="LiveId" clId="{6F463108-7B67-4034-94C3-0E442F1A4732}" dt="2023-05-19T03:49:33.754" v="34"/>
          <ac:spMkLst>
            <pc:docMk/>
            <pc:sldMk cId="2221861112" sldId="259"/>
            <ac:spMk id="2" creationId="{B3770271-B8CD-0FF4-AA9A-13D72125AE86}"/>
          </ac:spMkLst>
        </pc:spChg>
        <pc:spChg chg="mod">
          <ac:chgData name="venkatesh thunuguntla" userId="a909f17e6e53e27f" providerId="LiveId" clId="{6F463108-7B67-4034-94C3-0E442F1A4732}" dt="2023-05-19T03:49:33.754" v="34"/>
          <ac:spMkLst>
            <pc:docMk/>
            <pc:sldMk cId="2221861112" sldId="259"/>
            <ac:spMk id="3" creationId="{D4D1390B-E29F-7103-2CE0-A0AE2D7497D6}"/>
          </ac:spMkLst>
        </pc:spChg>
      </pc:sldChg>
      <pc:sldChg chg="modSp">
        <pc:chgData name="venkatesh thunuguntla" userId="a909f17e6e53e27f" providerId="LiveId" clId="{6F463108-7B67-4034-94C3-0E442F1A4732}" dt="2023-05-19T03:49:33.754" v="34"/>
        <pc:sldMkLst>
          <pc:docMk/>
          <pc:sldMk cId="3140969679" sldId="260"/>
        </pc:sldMkLst>
        <pc:spChg chg="mod">
          <ac:chgData name="venkatesh thunuguntla" userId="a909f17e6e53e27f" providerId="LiveId" clId="{6F463108-7B67-4034-94C3-0E442F1A4732}" dt="2023-05-19T03:49:33.754" v="34"/>
          <ac:spMkLst>
            <pc:docMk/>
            <pc:sldMk cId="3140969679" sldId="260"/>
            <ac:spMk id="2" creationId="{BCFC2A31-EE46-61AA-315D-ABFB355E74B8}"/>
          </ac:spMkLst>
        </pc:spChg>
        <pc:spChg chg="mod">
          <ac:chgData name="venkatesh thunuguntla" userId="a909f17e6e53e27f" providerId="LiveId" clId="{6F463108-7B67-4034-94C3-0E442F1A4732}" dt="2023-05-19T03:49:33.754" v="34"/>
          <ac:spMkLst>
            <pc:docMk/>
            <pc:sldMk cId="3140969679" sldId="260"/>
            <ac:spMk id="3" creationId="{19012653-DE65-1638-B0CD-5D78BC1921DE}"/>
          </ac:spMkLst>
        </pc:spChg>
      </pc:sldChg>
      <pc:sldChg chg="modSp">
        <pc:chgData name="venkatesh thunuguntla" userId="a909f17e6e53e27f" providerId="LiveId" clId="{6F463108-7B67-4034-94C3-0E442F1A4732}" dt="2023-05-19T03:49:33.754" v="34"/>
        <pc:sldMkLst>
          <pc:docMk/>
          <pc:sldMk cId="1955199499" sldId="261"/>
        </pc:sldMkLst>
        <pc:spChg chg="mod">
          <ac:chgData name="venkatesh thunuguntla" userId="a909f17e6e53e27f" providerId="LiveId" clId="{6F463108-7B67-4034-94C3-0E442F1A4732}" dt="2023-05-19T03:49:33.754" v="34"/>
          <ac:spMkLst>
            <pc:docMk/>
            <pc:sldMk cId="1955199499" sldId="261"/>
            <ac:spMk id="2" creationId="{023B2D3C-095C-41F7-D0E0-EC16110EDC22}"/>
          </ac:spMkLst>
        </pc:spChg>
        <pc:spChg chg="mod">
          <ac:chgData name="venkatesh thunuguntla" userId="a909f17e6e53e27f" providerId="LiveId" clId="{6F463108-7B67-4034-94C3-0E442F1A4732}" dt="2023-05-19T03:49:33.754" v="34"/>
          <ac:spMkLst>
            <pc:docMk/>
            <pc:sldMk cId="1955199499" sldId="261"/>
            <ac:spMk id="3" creationId="{D051706D-B2FB-7625-80C1-448FE8F07E67}"/>
          </ac:spMkLst>
        </pc:spChg>
      </pc:sldChg>
      <pc:sldChg chg="modSp mod">
        <pc:chgData name="venkatesh thunuguntla" userId="a909f17e6e53e27f" providerId="LiveId" clId="{6F463108-7B67-4034-94C3-0E442F1A4732}" dt="2023-05-19T03:49:33.832" v="35" actId="27636"/>
        <pc:sldMkLst>
          <pc:docMk/>
          <pc:sldMk cId="249367686" sldId="263"/>
        </pc:sldMkLst>
        <pc:spChg chg="mod">
          <ac:chgData name="venkatesh thunuguntla" userId="a909f17e6e53e27f" providerId="LiveId" clId="{6F463108-7B67-4034-94C3-0E442F1A4732}" dt="2023-05-19T03:49:33.832" v="35" actId="27636"/>
          <ac:spMkLst>
            <pc:docMk/>
            <pc:sldMk cId="249367686" sldId="263"/>
            <ac:spMk id="3" creationId="{6B98B869-F332-0B62-DA08-C95DDA7187FC}"/>
          </ac:spMkLst>
        </pc:spChg>
      </pc:sldChg>
      <pc:sldChg chg="addSp delSp modSp mod">
        <pc:chgData name="venkatesh thunuguntla" userId="a909f17e6e53e27f" providerId="LiveId" clId="{6F463108-7B67-4034-94C3-0E442F1A4732}" dt="2023-05-31T04:59:16.191" v="72" actId="14100"/>
        <pc:sldMkLst>
          <pc:docMk/>
          <pc:sldMk cId="2382497701" sldId="264"/>
        </pc:sldMkLst>
        <pc:spChg chg="add del mod">
          <ac:chgData name="venkatesh thunuguntla" userId="a909f17e6e53e27f" providerId="LiveId" clId="{6F463108-7B67-4034-94C3-0E442F1A4732}" dt="2023-05-31T04:59:06.532" v="68"/>
          <ac:spMkLst>
            <pc:docMk/>
            <pc:sldMk cId="2382497701" sldId="264"/>
            <ac:spMk id="4" creationId="{832C10B4-AD0C-9831-4DB5-6B36B6F2C6B0}"/>
          </ac:spMkLst>
        </pc:spChg>
        <pc:picChg chg="mod">
          <ac:chgData name="venkatesh thunuguntla" userId="a909f17e6e53e27f" providerId="LiveId" clId="{6F463108-7B67-4034-94C3-0E442F1A4732}" dt="2023-05-08T03:52:44.689" v="33" actId="1036"/>
          <ac:picMkLst>
            <pc:docMk/>
            <pc:sldMk cId="2382497701" sldId="264"/>
            <ac:picMk id="4" creationId="{A9D8968E-1798-4164-3A32-B779AB499E54}"/>
          </ac:picMkLst>
        </pc:picChg>
        <pc:picChg chg="add del mod">
          <ac:chgData name="venkatesh thunuguntla" userId="a909f17e6e53e27f" providerId="LiveId" clId="{6F463108-7B67-4034-94C3-0E442F1A4732}" dt="2023-05-31T04:58:46.681" v="65"/>
          <ac:picMkLst>
            <pc:docMk/>
            <pc:sldMk cId="2382497701" sldId="264"/>
            <ac:picMk id="5" creationId="{0D9770EF-9D02-9476-856C-F82085012E4A}"/>
          </ac:picMkLst>
        </pc:picChg>
        <pc:picChg chg="add del mod">
          <ac:chgData name="venkatesh thunuguntla" userId="a909f17e6e53e27f" providerId="LiveId" clId="{6F463108-7B67-4034-94C3-0E442F1A4732}" dt="2023-05-31T04:58:48.486" v="67"/>
          <ac:picMkLst>
            <pc:docMk/>
            <pc:sldMk cId="2382497701" sldId="264"/>
            <ac:picMk id="6" creationId="{EC5D91F4-470D-5C99-1104-5B207D8BF450}"/>
          </ac:picMkLst>
        </pc:picChg>
        <pc:picChg chg="add mod">
          <ac:chgData name="venkatesh thunuguntla" userId="a909f17e6e53e27f" providerId="LiveId" clId="{6F463108-7B67-4034-94C3-0E442F1A4732}" dt="2023-05-31T04:59:16.191" v="72" actId="14100"/>
          <ac:picMkLst>
            <pc:docMk/>
            <pc:sldMk cId="2382497701" sldId="264"/>
            <ac:picMk id="7" creationId="{6017039D-2D9A-1FC2-2385-F7F0E78574F6}"/>
          </ac:picMkLst>
        </pc:picChg>
        <pc:picChg chg="del mod">
          <ac:chgData name="venkatesh thunuguntla" userId="a909f17e6e53e27f" providerId="LiveId" clId="{6F463108-7B67-4034-94C3-0E442F1A4732}" dt="2023-05-31T04:58:36.678" v="62" actId="21"/>
          <ac:picMkLst>
            <pc:docMk/>
            <pc:sldMk cId="2382497701" sldId="264"/>
            <ac:picMk id="16" creationId="{5904FDA7-D2FC-190C-3F42-4CFA9671B028}"/>
          </ac:picMkLst>
        </pc:picChg>
        <pc:picChg chg="del mod">
          <ac:chgData name="venkatesh thunuguntla" userId="a909f17e6e53e27f" providerId="LiveId" clId="{6F463108-7B67-4034-94C3-0E442F1A4732}" dt="2023-05-31T04:58:43.508" v="63" actId="21"/>
          <ac:picMkLst>
            <pc:docMk/>
            <pc:sldMk cId="2382497701" sldId="264"/>
            <ac:picMk id="17" creationId="{7450A5E8-F32E-EAC2-A641-A252B2100613}"/>
          </ac:picMkLst>
        </pc:picChg>
      </pc:sldChg>
      <pc:sldChg chg="addSp delSp modSp mod">
        <pc:chgData name="venkatesh thunuguntla" userId="a909f17e6e53e27f" providerId="LiveId" clId="{6F463108-7B67-4034-94C3-0E442F1A4732}" dt="2023-05-31T05:01:08.015" v="94" actId="1076"/>
        <pc:sldMkLst>
          <pc:docMk/>
          <pc:sldMk cId="1257857758" sldId="265"/>
        </pc:sldMkLst>
        <pc:spChg chg="del">
          <ac:chgData name="venkatesh thunuguntla" userId="a909f17e6e53e27f" providerId="LiveId" clId="{6F463108-7B67-4034-94C3-0E442F1A4732}" dt="2023-05-05T07:59:35.779" v="13"/>
          <ac:spMkLst>
            <pc:docMk/>
            <pc:sldMk cId="1257857758" sldId="265"/>
            <ac:spMk id="3" creationId="{76C5D935-308E-E04D-4AF2-B787D531D214}"/>
          </ac:spMkLst>
        </pc:spChg>
        <pc:spChg chg="add del mod">
          <ac:chgData name="venkatesh thunuguntla" userId="a909f17e6e53e27f" providerId="LiveId" clId="{6F463108-7B67-4034-94C3-0E442F1A4732}" dt="2023-05-31T05:01:01.443" v="91"/>
          <ac:spMkLst>
            <pc:docMk/>
            <pc:sldMk cId="1257857758" sldId="265"/>
            <ac:spMk id="7" creationId="{5F0D843B-18E7-3F6E-20D5-BAE7CE39D4C3}"/>
          </ac:spMkLst>
        </pc:spChg>
        <pc:picChg chg="add del mod">
          <ac:chgData name="venkatesh thunuguntla" userId="a909f17e6e53e27f" providerId="LiveId" clId="{6F463108-7B67-4034-94C3-0E442F1A4732}" dt="2023-05-31T05:00:59.871" v="90" actId="21"/>
          <ac:picMkLst>
            <pc:docMk/>
            <pc:sldMk cId="1257857758" sldId="265"/>
            <ac:picMk id="3" creationId="{C5153FAC-9534-F599-7D3D-27A2E77D3F17}"/>
          </ac:picMkLst>
        </pc:picChg>
        <pc:picChg chg="add mod">
          <ac:chgData name="venkatesh thunuguntla" userId="a909f17e6e53e27f" providerId="LiveId" clId="{6F463108-7B67-4034-94C3-0E442F1A4732}" dt="2023-05-31T05:00:36.531" v="87" actId="14100"/>
          <ac:picMkLst>
            <pc:docMk/>
            <pc:sldMk cId="1257857758" sldId="265"/>
            <ac:picMk id="4" creationId="{24CA9AA8-8500-5AC7-A2D8-8256DC195A0A}"/>
          </ac:picMkLst>
        </pc:picChg>
        <pc:picChg chg="add del mod">
          <ac:chgData name="venkatesh thunuguntla" userId="a909f17e6e53e27f" providerId="LiveId" clId="{6F463108-7B67-4034-94C3-0E442F1A4732}" dt="2023-05-31T05:00:44.220" v="88" actId="21"/>
          <ac:picMkLst>
            <pc:docMk/>
            <pc:sldMk cId="1257857758" sldId="265"/>
            <ac:picMk id="5" creationId="{BF367686-D9C5-BE36-51AA-FECAB9FA3136}"/>
          </ac:picMkLst>
        </pc:picChg>
        <pc:picChg chg="add mod">
          <ac:chgData name="venkatesh thunuguntla" userId="a909f17e6e53e27f" providerId="LiveId" clId="{6F463108-7B67-4034-94C3-0E442F1A4732}" dt="2023-05-31T05:01:08.015" v="94" actId="1076"/>
          <ac:picMkLst>
            <pc:docMk/>
            <pc:sldMk cId="1257857758" sldId="265"/>
            <ac:picMk id="8" creationId="{CAC63416-BE5B-FEB7-C92E-5BC3EB8F90BD}"/>
          </ac:picMkLst>
        </pc:picChg>
      </pc:sldChg>
      <pc:sldChg chg="modSp new mod">
        <pc:chgData name="venkatesh thunuguntla" userId="a909f17e6e53e27f" providerId="LiveId" clId="{6F463108-7B67-4034-94C3-0E442F1A4732}" dt="2023-05-19T03:49:33.754" v="34"/>
        <pc:sldMkLst>
          <pc:docMk/>
          <pc:sldMk cId="766725042" sldId="266"/>
        </pc:sldMkLst>
        <pc:spChg chg="mod">
          <ac:chgData name="venkatesh thunuguntla" userId="a909f17e6e53e27f" providerId="LiveId" clId="{6F463108-7B67-4034-94C3-0E442F1A4732}" dt="2023-05-19T03:49:33.754" v="34"/>
          <ac:spMkLst>
            <pc:docMk/>
            <pc:sldMk cId="766725042" sldId="266"/>
            <ac:spMk id="2" creationId="{67F609C2-5C2A-FAC5-898D-F20CD305B77E}"/>
          </ac:spMkLst>
        </pc:spChg>
        <pc:spChg chg="mod">
          <ac:chgData name="venkatesh thunuguntla" userId="a909f17e6e53e27f" providerId="LiveId" clId="{6F463108-7B67-4034-94C3-0E442F1A4732}" dt="2023-05-19T03:49:33.754" v="34"/>
          <ac:spMkLst>
            <pc:docMk/>
            <pc:sldMk cId="766725042" sldId="266"/>
            <ac:spMk id="3" creationId="{BE3E8C96-EB24-E4D5-49BD-6701B7D1F6AC}"/>
          </ac:spMkLst>
        </pc:spChg>
      </pc:sldChg>
      <pc:sldChg chg="addSp delSp modSp new mod">
        <pc:chgData name="venkatesh thunuguntla" userId="a909f17e6e53e27f" providerId="LiveId" clId="{6F463108-7B67-4034-94C3-0E442F1A4732}" dt="2023-05-31T05:01:29.808" v="103" actId="1076"/>
        <pc:sldMkLst>
          <pc:docMk/>
          <pc:sldMk cId="1144140956" sldId="267"/>
        </pc:sldMkLst>
        <pc:spChg chg="mod">
          <ac:chgData name="venkatesh thunuguntla" userId="a909f17e6e53e27f" providerId="LiveId" clId="{6F463108-7B67-4034-94C3-0E442F1A4732}" dt="2023-05-19T03:49:33.754" v="34"/>
          <ac:spMkLst>
            <pc:docMk/>
            <pc:sldMk cId="1144140956" sldId="267"/>
            <ac:spMk id="2" creationId="{3149CD94-37D4-2376-0CF0-DDB40271330B}"/>
          </ac:spMkLst>
        </pc:spChg>
        <pc:spChg chg="del">
          <ac:chgData name="venkatesh thunuguntla" userId="a909f17e6e53e27f" providerId="LiveId" clId="{6F463108-7B67-4034-94C3-0E442F1A4732}" dt="2023-05-05T07:59:57.755" v="20"/>
          <ac:spMkLst>
            <pc:docMk/>
            <pc:sldMk cId="1144140956" sldId="267"/>
            <ac:spMk id="3" creationId="{0FB924B3-4AA4-F6CF-5297-B325BF86ABC9}"/>
          </ac:spMkLst>
        </pc:spChg>
        <pc:picChg chg="add mod">
          <ac:chgData name="venkatesh thunuguntla" userId="a909f17e6e53e27f" providerId="LiveId" clId="{6F463108-7B67-4034-94C3-0E442F1A4732}" dt="2023-05-31T05:01:29.808" v="103" actId="1076"/>
          <ac:picMkLst>
            <pc:docMk/>
            <pc:sldMk cId="1144140956" sldId="267"/>
            <ac:picMk id="3" creationId="{83531D78-5171-98D9-923B-DB5A1139F1A2}"/>
          </ac:picMkLst>
        </pc:picChg>
        <pc:picChg chg="add mod">
          <ac:chgData name="venkatesh thunuguntla" userId="a909f17e6e53e27f" providerId="LiveId" clId="{6F463108-7B67-4034-94C3-0E442F1A4732}" dt="2023-05-31T05:01:22.795" v="100" actId="14100"/>
          <ac:picMkLst>
            <pc:docMk/>
            <pc:sldMk cId="1144140956" sldId="267"/>
            <ac:picMk id="5" creationId="{7A2FA47D-8FA2-6271-48B0-D1A8767AA459}"/>
          </ac:picMkLst>
        </pc:picChg>
      </pc:sldChg>
      <pc:sldChg chg="addSp delSp modSp new mod">
        <pc:chgData name="venkatesh thunuguntla" userId="a909f17e6e53e27f" providerId="LiveId" clId="{6F463108-7B67-4034-94C3-0E442F1A4732}" dt="2023-05-31T05:01:34.124" v="104" actId="21"/>
        <pc:sldMkLst>
          <pc:docMk/>
          <pc:sldMk cId="473450941" sldId="268"/>
        </pc:sldMkLst>
        <pc:spChg chg="mod">
          <ac:chgData name="venkatesh thunuguntla" userId="a909f17e6e53e27f" providerId="LiveId" clId="{6F463108-7B67-4034-94C3-0E442F1A4732}" dt="2023-05-19T03:49:33.754" v="34"/>
          <ac:spMkLst>
            <pc:docMk/>
            <pc:sldMk cId="473450941" sldId="268"/>
            <ac:spMk id="2" creationId="{9EA3AFB9-469C-8478-24C3-8B365911168E}"/>
          </ac:spMkLst>
        </pc:spChg>
        <pc:spChg chg="del">
          <ac:chgData name="venkatesh thunuguntla" userId="a909f17e6e53e27f" providerId="LiveId" clId="{6F463108-7B67-4034-94C3-0E442F1A4732}" dt="2023-05-05T08:00:09.023" v="24"/>
          <ac:spMkLst>
            <pc:docMk/>
            <pc:sldMk cId="473450941" sldId="268"/>
            <ac:spMk id="3" creationId="{77C655A5-EF38-4EEB-C8AD-9E4164561B0D}"/>
          </ac:spMkLst>
        </pc:spChg>
        <pc:spChg chg="add mod">
          <ac:chgData name="venkatesh thunuguntla" userId="a909f17e6e53e27f" providerId="LiveId" clId="{6F463108-7B67-4034-94C3-0E442F1A4732}" dt="2023-05-31T05:01:34.124" v="104" actId="21"/>
          <ac:spMkLst>
            <pc:docMk/>
            <pc:sldMk cId="473450941" sldId="268"/>
            <ac:spMk id="4" creationId="{D844908D-49E6-767F-66FA-2CDFEB5DA0BA}"/>
          </ac:spMkLst>
        </pc:spChg>
        <pc:picChg chg="add del mod">
          <ac:chgData name="venkatesh thunuguntla" userId="a909f17e6e53e27f" providerId="LiveId" clId="{6F463108-7B67-4034-94C3-0E442F1A4732}" dt="2023-05-31T05:01:34.124" v="104" actId="21"/>
          <ac:picMkLst>
            <pc:docMk/>
            <pc:sldMk cId="473450941" sldId="268"/>
            <ac:picMk id="5" creationId="{738853AD-78AD-36D7-7A76-7B2F5D305171}"/>
          </ac:picMkLst>
        </pc:picChg>
      </pc:sldChg>
      <pc:sldChg chg="addSp delSp modSp new mod">
        <pc:chgData name="venkatesh thunuguntla" userId="a909f17e6e53e27f" providerId="LiveId" clId="{6F463108-7B67-4034-94C3-0E442F1A4732}" dt="2023-05-31T05:01:56.407" v="109" actId="14100"/>
        <pc:sldMkLst>
          <pc:docMk/>
          <pc:sldMk cId="416167796" sldId="269"/>
        </pc:sldMkLst>
        <pc:spChg chg="mod">
          <ac:chgData name="venkatesh thunuguntla" userId="a909f17e6e53e27f" providerId="LiveId" clId="{6F463108-7B67-4034-94C3-0E442F1A4732}" dt="2023-05-19T03:49:33.754" v="34"/>
          <ac:spMkLst>
            <pc:docMk/>
            <pc:sldMk cId="416167796" sldId="269"/>
            <ac:spMk id="2" creationId="{33BA024C-E519-3574-2CB2-E67249C86E61}"/>
          </ac:spMkLst>
        </pc:spChg>
        <pc:spChg chg="del">
          <ac:chgData name="venkatesh thunuguntla" userId="a909f17e6e53e27f" providerId="LiveId" clId="{6F463108-7B67-4034-94C3-0E442F1A4732}" dt="2023-05-05T08:00:27.374" v="28"/>
          <ac:spMkLst>
            <pc:docMk/>
            <pc:sldMk cId="416167796" sldId="269"/>
            <ac:spMk id="3" creationId="{A70F5AD4-8B02-23A3-E1EF-C3C43AC69AD6}"/>
          </ac:spMkLst>
        </pc:spChg>
        <pc:spChg chg="add del mod">
          <ac:chgData name="venkatesh thunuguntla" userId="a909f17e6e53e27f" providerId="LiveId" clId="{6F463108-7B67-4034-94C3-0E442F1A4732}" dt="2023-05-31T05:01:49.952" v="106"/>
          <ac:spMkLst>
            <pc:docMk/>
            <pc:sldMk cId="416167796" sldId="269"/>
            <ac:spMk id="4" creationId="{E1346ACD-8B73-F582-9C0E-91E6A2A6FD7A}"/>
          </ac:spMkLst>
        </pc:spChg>
        <pc:picChg chg="add del mod">
          <ac:chgData name="venkatesh thunuguntla" userId="a909f17e6e53e27f" providerId="LiveId" clId="{6F463108-7B67-4034-94C3-0E442F1A4732}" dt="2023-05-31T05:01:37.091" v="105" actId="21"/>
          <ac:picMkLst>
            <pc:docMk/>
            <pc:sldMk cId="416167796" sldId="269"/>
            <ac:picMk id="5" creationId="{3A3BB507-3B49-F7C1-0108-5EE9962A4F41}"/>
          </ac:picMkLst>
        </pc:picChg>
        <pc:picChg chg="add mod">
          <ac:chgData name="venkatesh thunuguntla" userId="a909f17e6e53e27f" providerId="LiveId" clId="{6F463108-7B67-4034-94C3-0E442F1A4732}" dt="2023-05-31T05:01:56.407" v="109" actId="14100"/>
          <ac:picMkLst>
            <pc:docMk/>
            <pc:sldMk cId="416167796" sldId="269"/>
            <ac:picMk id="6" creationId="{DB42B9C5-4DFD-41A9-4C9A-DE5AC3BCA6E9}"/>
          </ac:picMkLst>
        </pc:picChg>
      </pc:sldChg>
      <pc:sldChg chg="modSp del mod">
        <pc:chgData name="venkatesh thunuguntla" userId="a909f17e6e53e27f" providerId="LiveId" clId="{6F463108-7B67-4034-94C3-0E442F1A4732}" dt="2023-05-31T04:59:23.891" v="73" actId="2696"/>
        <pc:sldMkLst>
          <pc:docMk/>
          <pc:sldMk cId="3224842538" sldId="270"/>
        </pc:sldMkLst>
        <pc:spChg chg="mod">
          <ac:chgData name="venkatesh thunuguntla" userId="a909f17e6e53e27f" providerId="LiveId" clId="{6F463108-7B67-4034-94C3-0E442F1A4732}" dt="2023-05-19T03:49:33.754" v="34"/>
          <ac:spMkLst>
            <pc:docMk/>
            <pc:sldMk cId="3224842538" sldId="270"/>
            <ac:spMk id="2" creationId="{9F2E79B4-DBC2-8C5A-4187-30EA59231F33}"/>
          </ac:spMkLst>
        </pc:spChg>
        <pc:picChg chg="mod">
          <ac:chgData name="venkatesh thunuguntla" userId="a909f17e6e53e27f" providerId="LiveId" clId="{6F463108-7B67-4034-94C3-0E442F1A4732}" dt="2023-05-19T03:50:21.846" v="42" actId="14100"/>
          <ac:picMkLst>
            <pc:docMk/>
            <pc:sldMk cId="3224842538" sldId="270"/>
            <ac:picMk id="4" creationId="{0E4C74AD-7F04-9373-5792-749A7D8D75BF}"/>
          </ac:picMkLst>
        </pc:picChg>
        <pc:picChg chg="mod">
          <ac:chgData name="venkatesh thunuguntla" userId="a909f17e6e53e27f" providerId="LiveId" clId="{6F463108-7B67-4034-94C3-0E442F1A4732}" dt="2023-05-19T03:50:31.494" v="44" actId="14100"/>
          <ac:picMkLst>
            <pc:docMk/>
            <pc:sldMk cId="3224842538" sldId="270"/>
            <ac:picMk id="5" creationId="{9BB9C059-282C-C2AA-2BC3-F172B0F96C02}"/>
          </ac:picMkLst>
        </pc:picChg>
      </pc:sldChg>
      <pc:sldChg chg="modSp del mod">
        <pc:chgData name="venkatesh thunuguntla" userId="a909f17e6e53e27f" providerId="LiveId" clId="{6F463108-7B67-4034-94C3-0E442F1A4732}" dt="2023-05-31T04:59:26.518" v="74" actId="2696"/>
        <pc:sldMkLst>
          <pc:docMk/>
          <pc:sldMk cId="4095986616" sldId="271"/>
        </pc:sldMkLst>
        <pc:spChg chg="mod">
          <ac:chgData name="venkatesh thunuguntla" userId="a909f17e6e53e27f" providerId="LiveId" clId="{6F463108-7B67-4034-94C3-0E442F1A4732}" dt="2023-05-19T03:49:33.754" v="34"/>
          <ac:spMkLst>
            <pc:docMk/>
            <pc:sldMk cId="4095986616" sldId="271"/>
            <ac:spMk id="2" creationId="{5E659FC0-C506-03CA-7764-839EADB21D4E}"/>
          </ac:spMkLst>
        </pc:spChg>
        <pc:picChg chg="mod">
          <ac:chgData name="venkatesh thunuguntla" userId="a909f17e6e53e27f" providerId="LiveId" clId="{6F463108-7B67-4034-94C3-0E442F1A4732}" dt="2023-05-19T03:50:41.964" v="45" actId="14100"/>
          <ac:picMkLst>
            <pc:docMk/>
            <pc:sldMk cId="4095986616" sldId="271"/>
            <ac:picMk id="4" creationId="{4B367B6A-3ECE-17EA-7976-4DC7F415C3FF}"/>
          </ac:picMkLst>
        </pc:picChg>
        <pc:picChg chg="mod">
          <ac:chgData name="venkatesh thunuguntla" userId="a909f17e6e53e27f" providerId="LiveId" clId="{6F463108-7B67-4034-94C3-0E442F1A4732}" dt="2023-05-19T03:50:46.663" v="46" actId="14100"/>
          <ac:picMkLst>
            <pc:docMk/>
            <pc:sldMk cId="4095986616" sldId="271"/>
            <ac:picMk id="5" creationId="{3293A755-AE97-95A2-8960-B0BFA06F91DC}"/>
          </ac:picMkLst>
        </pc:picChg>
      </pc:sldChg>
      <pc:sldChg chg="modSp del mod">
        <pc:chgData name="venkatesh thunuguntla" userId="a909f17e6e53e27f" providerId="LiveId" clId="{6F463108-7B67-4034-94C3-0E442F1A4732}" dt="2023-05-31T04:59:30.511" v="75" actId="2696"/>
        <pc:sldMkLst>
          <pc:docMk/>
          <pc:sldMk cId="2087065962" sldId="272"/>
        </pc:sldMkLst>
        <pc:spChg chg="mod">
          <ac:chgData name="venkatesh thunuguntla" userId="a909f17e6e53e27f" providerId="LiveId" clId="{6F463108-7B67-4034-94C3-0E442F1A4732}" dt="2023-05-19T03:49:33.754" v="34"/>
          <ac:spMkLst>
            <pc:docMk/>
            <pc:sldMk cId="2087065962" sldId="272"/>
            <ac:spMk id="2" creationId="{49212D8C-DF4A-9654-66B5-859766B894F6}"/>
          </ac:spMkLst>
        </pc:spChg>
        <pc:picChg chg="mod">
          <ac:chgData name="venkatesh thunuguntla" userId="a909f17e6e53e27f" providerId="LiveId" clId="{6F463108-7B67-4034-94C3-0E442F1A4732}" dt="2023-05-19T03:50:54.759" v="47" actId="14100"/>
          <ac:picMkLst>
            <pc:docMk/>
            <pc:sldMk cId="2087065962" sldId="272"/>
            <ac:picMk id="4" creationId="{D04CA973-BB2C-6598-EB7D-0CCEF9E258F7}"/>
          </ac:picMkLst>
        </pc:picChg>
        <pc:picChg chg="mod">
          <ac:chgData name="venkatesh thunuguntla" userId="a909f17e6e53e27f" providerId="LiveId" clId="{6F463108-7B67-4034-94C3-0E442F1A4732}" dt="2023-05-19T03:51:01.287" v="49" actId="14100"/>
          <ac:picMkLst>
            <pc:docMk/>
            <pc:sldMk cId="2087065962" sldId="272"/>
            <ac:picMk id="5" creationId="{B06B46BC-0D2F-1B2C-F536-FCC3C12351AF}"/>
          </ac:picMkLst>
        </pc:picChg>
      </pc:sldChg>
      <pc:sldChg chg="modSp del mod">
        <pc:chgData name="venkatesh thunuguntla" userId="a909f17e6e53e27f" providerId="LiveId" clId="{6F463108-7B67-4034-94C3-0E442F1A4732}" dt="2023-05-31T04:59:33.542" v="76" actId="2696"/>
        <pc:sldMkLst>
          <pc:docMk/>
          <pc:sldMk cId="3926393935" sldId="273"/>
        </pc:sldMkLst>
        <pc:spChg chg="mod">
          <ac:chgData name="venkatesh thunuguntla" userId="a909f17e6e53e27f" providerId="LiveId" clId="{6F463108-7B67-4034-94C3-0E442F1A4732}" dt="2023-05-19T03:49:33.754" v="34"/>
          <ac:spMkLst>
            <pc:docMk/>
            <pc:sldMk cId="3926393935" sldId="273"/>
            <ac:spMk id="2" creationId="{3D69E54A-5B9B-AFE2-BA15-777229AF5427}"/>
          </ac:spMkLst>
        </pc:spChg>
        <pc:picChg chg="mod">
          <ac:chgData name="venkatesh thunuguntla" userId="a909f17e6e53e27f" providerId="LiveId" clId="{6F463108-7B67-4034-94C3-0E442F1A4732}" dt="2023-05-19T03:51:08.523" v="50" actId="14100"/>
          <ac:picMkLst>
            <pc:docMk/>
            <pc:sldMk cId="3926393935" sldId="273"/>
            <ac:picMk id="4" creationId="{B7E50637-D11B-8559-3332-677051D50A97}"/>
          </ac:picMkLst>
        </pc:picChg>
        <pc:picChg chg="mod">
          <ac:chgData name="venkatesh thunuguntla" userId="a909f17e6e53e27f" providerId="LiveId" clId="{6F463108-7B67-4034-94C3-0E442F1A4732}" dt="2023-05-19T03:51:15.154" v="51" actId="14100"/>
          <ac:picMkLst>
            <pc:docMk/>
            <pc:sldMk cId="3926393935" sldId="273"/>
            <ac:picMk id="5" creationId="{D829B228-614B-4C1F-24C5-C442FCFE17A0}"/>
          </ac:picMkLst>
        </pc:picChg>
      </pc:sldChg>
      <pc:sldChg chg="modSp del mod">
        <pc:chgData name="venkatesh thunuguntla" userId="a909f17e6e53e27f" providerId="LiveId" clId="{6F463108-7B67-4034-94C3-0E442F1A4732}" dt="2023-05-31T04:59:37.561" v="77" actId="2696"/>
        <pc:sldMkLst>
          <pc:docMk/>
          <pc:sldMk cId="978302895" sldId="274"/>
        </pc:sldMkLst>
        <pc:spChg chg="mod">
          <ac:chgData name="venkatesh thunuguntla" userId="a909f17e6e53e27f" providerId="LiveId" clId="{6F463108-7B67-4034-94C3-0E442F1A4732}" dt="2023-05-19T03:49:33.754" v="34"/>
          <ac:spMkLst>
            <pc:docMk/>
            <pc:sldMk cId="978302895" sldId="274"/>
            <ac:spMk id="2" creationId="{3077762A-C62B-4AC1-C026-E34D187E7809}"/>
          </ac:spMkLst>
        </pc:spChg>
        <pc:picChg chg="mod">
          <ac:chgData name="venkatesh thunuguntla" userId="a909f17e6e53e27f" providerId="LiveId" clId="{6F463108-7B67-4034-94C3-0E442F1A4732}" dt="2023-05-19T03:51:23.114" v="52" actId="14100"/>
          <ac:picMkLst>
            <pc:docMk/>
            <pc:sldMk cId="978302895" sldId="274"/>
            <ac:picMk id="4" creationId="{86BC8178-D845-6644-1761-64ECAC908DDD}"/>
          </ac:picMkLst>
        </pc:picChg>
      </pc:sldChg>
      <pc:sldChg chg="addSp delSp modSp new mod">
        <pc:chgData name="venkatesh thunuguntla" userId="a909f17e6e53e27f" providerId="LiveId" clId="{6F463108-7B67-4034-94C3-0E442F1A4732}" dt="2023-05-31T05:02:45.579" v="122" actId="14100"/>
        <pc:sldMkLst>
          <pc:docMk/>
          <pc:sldMk cId="576235172" sldId="276"/>
        </pc:sldMkLst>
        <pc:spChg chg="mod">
          <ac:chgData name="venkatesh thunuguntla" userId="a909f17e6e53e27f" providerId="LiveId" clId="{6F463108-7B67-4034-94C3-0E442F1A4732}" dt="2023-05-31T05:02:23.823" v="117" actId="20577"/>
          <ac:spMkLst>
            <pc:docMk/>
            <pc:sldMk cId="576235172" sldId="276"/>
            <ac:spMk id="2" creationId="{7D7CE2E4-9EE4-3B51-43ED-A0587A253CDD}"/>
          </ac:spMkLst>
        </pc:spChg>
        <pc:spChg chg="del">
          <ac:chgData name="venkatesh thunuguntla" userId="a909f17e6e53e27f" providerId="LiveId" clId="{6F463108-7B67-4034-94C3-0E442F1A4732}" dt="2023-05-31T05:02:10.255" v="111"/>
          <ac:spMkLst>
            <pc:docMk/>
            <pc:sldMk cId="576235172" sldId="276"/>
            <ac:spMk id="3" creationId="{A79019CD-F59E-1D65-37B4-ECFB44F79CFF}"/>
          </ac:spMkLst>
        </pc:spChg>
        <pc:picChg chg="add mod">
          <ac:chgData name="venkatesh thunuguntla" userId="a909f17e6e53e27f" providerId="LiveId" clId="{6F463108-7B67-4034-94C3-0E442F1A4732}" dt="2023-05-31T05:02:45.579" v="122" actId="14100"/>
          <ac:picMkLst>
            <pc:docMk/>
            <pc:sldMk cId="576235172" sldId="276"/>
            <ac:picMk id="4" creationId="{9E003B4E-A1BC-3AC8-B335-07CC0A280F46}"/>
          </ac:picMkLst>
        </pc:picChg>
        <pc:picChg chg="add mod">
          <ac:chgData name="venkatesh thunuguntla" userId="a909f17e6e53e27f" providerId="LiveId" clId="{6F463108-7B67-4034-94C3-0E442F1A4732}" dt="2023-05-31T05:02:38.916" v="119" actId="1076"/>
          <ac:picMkLst>
            <pc:docMk/>
            <pc:sldMk cId="576235172" sldId="276"/>
            <ac:picMk id="5" creationId="{3E656E9A-C8C5-C1F1-5520-A2513805764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A267E41-615F-4EE6-B7E3-166D2F73C85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B17C89C-ED54-4EA9-8CC1-8C62E0004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14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7E41-615F-4EE6-B7E3-166D2F73C85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C89C-ED54-4EA9-8CC1-8C62E0004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85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7E41-615F-4EE6-B7E3-166D2F73C85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C89C-ED54-4EA9-8CC1-8C62E0004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7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7E41-615F-4EE6-B7E3-166D2F73C85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C89C-ED54-4EA9-8CC1-8C62E0004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36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7E41-615F-4EE6-B7E3-166D2F73C85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C89C-ED54-4EA9-8CC1-8C62E0004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435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7E41-615F-4EE6-B7E3-166D2F73C85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C89C-ED54-4EA9-8CC1-8C62E0004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291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7E41-615F-4EE6-B7E3-166D2F73C85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C89C-ED54-4EA9-8CC1-8C62E0004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562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A267E41-615F-4EE6-B7E3-166D2F73C85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C89C-ED54-4EA9-8CC1-8C62E0004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602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A267E41-615F-4EE6-B7E3-166D2F73C85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C89C-ED54-4EA9-8CC1-8C62E0004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84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7E41-615F-4EE6-B7E3-166D2F73C85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C89C-ED54-4EA9-8CC1-8C62E0004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74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7E41-615F-4EE6-B7E3-166D2F73C85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C89C-ED54-4EA9-8CC1-8C62E0004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26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7E41-615F-4EE6-B7E3-166D2F73C85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C89C-ED54-4EA9-8CC1-8C62E0004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98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7E41-615F-4EE6-B7E3-166D2F73C85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C89C-ED54-4EA9-8CC1-8C62E0004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18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7E41-615F-4EE6-B7E3-166D2F73C85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C89C-ED54-4EA9-8CC1-8C62E0004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77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7E41-615F-4EE6-B7E3-166D2F73C85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C89C-ED54-4EA9-8CC1-8C62E0004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84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7E41-615F-4EE6-B7E3-166D2F73C85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C89C-ED54-4EA9-8CC1-8C62E0004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88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7E41-615F-4EE6-B7E3-166D2F73C85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C89C-ED54-4EA9-8CC1-8C62E0004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21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A267E41-615F-4EE6-B7E3-166D2F73C855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B17C89C-ED54-4EA9-8CC1-8C62E0004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10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AB68-2CF8-E0C5-F35A-EDA7B51B5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/>
              <a:t>ONLINE VOTING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8B869-F332-0B62-DA08-C95DDA718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1" y="3642520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 . Harsha Vardhan (211801380019)</a:t>
            </a:r>
          </a:p>
          <a:p>
            <a:pPr algn="r"/>
            <a:r>
              <a:rPr lang="en-US" dirty="0"/>
              <a:t>S . Mohan (211801380025)</a:t>
            </a:r>
          </a:p>
          <a:p>
            <a:pPr algn="r"/>
            <a:r>
              <a:rPr lang="en-US" dirty="0"/>
              <a:t>G . Gangadhar (211801380016)</a:t>
            </a:r>
          </a:p>
          <a:p>
            <a:pPr algn="r"/>
            <a:r>
              <a:rPr lang="en-US" dirty="0"/>
              <a:t>T . Sai Venkatesh (211801380035)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367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0415-DD3F-226E-F35E-97A9EC1FE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8442"/>
          </a:xfrm>
        </p:spPr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A9AA8-8500-5AC7-A2D8-8256DC195A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57593"/>
            <a:ext cx="5535588" cy="3141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AC63416-BE5B-FEB7-C92E-5BC3EB8F9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8" y="2694335"/>
            <a:ext cx="5723589" cy="3067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785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CD94-37D4-2376-0CF0-DDB402713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2FA47D-8FA2-6271-48B0-D1A8767AA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03" y="2461260"/>
            <a:ext cx="5490797" cy="3588544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83531D78-5171-98D9-923B-DB5A1139F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16" y="2478029"/>
            <a:ext cx="5490797" cy="35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4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024C-E519-3574-2CB2-E67249C8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42B9C5-4DFD-41A9-4C9A-DE5AC3BCA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494" y="2603500"/>
            <a:ext cx="9368589" cy="37331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167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E2E4-9EE4-3B51-43ED-A0587A25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003B4E-A1BC-3AC8-B335-07CC0A280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72" y="2469628"/>
            <a:ext cx="4555060" cy="30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656E9A-C8C5-C1F1-5520-A251380576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066" y="2469629"/>
            <a:ext cx="5731510" cy="3070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6235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09C2-5C2A-FAC5-898D-F20CD305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E8C96-EB24-E4D5-49BD-6701B7D1F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this project we can conclude that, our voting system will, ensure every individual irrespective of their educational qualification can utilize the right to vote.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72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052-2F93-6361-117D-BCD5E9CE4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368" y="315264"/>
            <a:ext cx="9144000" cy="930372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60A44-67DC-203B-5444-03AB42845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547" y="1245635"/>
            <a:ext cx="10257453" cy="5015205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online voting system is a platform designed to facilitate secure and efficient voting processes over the internet.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use of advanced encryption algorithms and authentication protocols, our online voting system ensures the privacy, confidentiality, and integrity of each vote cast.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motive of this project to make the voting system easiest.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3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C4FF-F626-241C-A509-33E505D54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308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00F36-079F-3EDA-C6B7-A91DCF611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Voting is a web-based voting system that will help you manage your elections easily and securely.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online voting system website is designed to provide a user-friendly for voters.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our online voting system website, we aim to revolutionize the voting process by making it more accessible, convenient, and secure for everyone.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26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3772-11D0-D394-5BFB-FF048571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F9489-0461-1B61-F1C7-9FBB5E6EF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existing system of voting system is highly manual else online system is unsecure.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Registration of voters is a time consuming process to get the voter id in the current system.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No security is provided during the voting process.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27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0271-B8CD-0FF4-AA9A-13D72125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1390B-E29F-7103-2CE0-A0AE2D749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Risks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Accessibility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Issues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Transparency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6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2A31-EE46-61AA-315D-ABFB355E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12653-DE65-1638-B0CD-5D78BC192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are proposing an web application for voting process over the internet 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Voter registration is more secure as it is done through OTP.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more reliable, faster, accurate and easy to handle compared to existing manual system.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96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2D3C-095C-41F7-D0E0-EC16110E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1706D-B2FB-7625-80C1-448FE8F07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voter turnout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95519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995C-CA18-4523-DAAB-4873E598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770EC-BE29-FBA0-A65B-4184C23D6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374" y="2230016"/>
            <a:ext cx="8825659" cy="43294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Hardware Requirements</a:t>
            </a:r>
            <a:r>
              <a:rPr lang="en-IN" b="1" dirty="0"/>
              <a:t>:</a:t>
            </a:r>
          </a:p>
          <a:p>
            <a:r>
              <a:rPr lang="en-IN" dirty="0"/>
              <a:t>I3 (Processor)</a:t>
            </a:r>
          </a:p>
          <a:p>
            <a:r>
              <a:rPr lang="en-IN" dirty="0"/>
              <a:t>4GB (RAM)</a:t>
            </a:r>
          </a:p>
          <a:p>
            <a:pPr marL="0" indent="0">
              <a:buNone/>
            </a:pPr>
            <a:r>
              <a:rPr lang="en-IN" b="1" dirty="0"/>
              <a:t>Software Requirements:</a:t>
            </a:r>
          </a:p>
          <a:p>
            <a:r>
              <a:rPr lang="en-IN" dirty="0"/>
              <a:t>Any Web Browser</a:t>
            </a:r>
          </a:p>
          <a:p>
            <a:r>
              <a:rPr lang="en-IN" dirty="0"/>
              <a:t>Vs code (or) Notepad</a:t>
            </a:r>
          </a:p>
          <a:p>
            <a:pPr marL="0" indent="0">
              <a:buNone/>
            </a:pPr>
            <a:r>
              <a:rPr lang="en-IN" b="1" dirty="0"/>
              <a:t>Front end Requirements:</a:t>
            </a:r>
          </a:p>
          <a:p>
            <a:r>
              <a:rPr lang="en-IN" dirty="0"/>
              <a:t>HTML</a:t>
            </a:r>
          </a:p>
          <a:p>
            <a:r>
              <a:rPr lang="en-IN" dirty="0"/>
              <a:t>CSS</a:t>
            </a:r>
          </a:p>
          <a:p>
            <a:r>
              <a:rPr lang="en-IN" dirty="0"/>
              <a:t>Java Script</a:t>
            </a:r>
          </a:p>
          <a:p>
            <a:pPr marL="0" indent="0">
              <a:buNone/>
            </a:pPr>
            <a:r>
              <a:rPr lang="en-IN" b="1" dirty="0"/>
              <a:t>Backend Requirements:</a:t>
            </a:r>
          </a:p>
          <a:p>
            <a:r>
              <a:rPr lang="en-IN" dirty="0"/>
              <a:t>PHP</a:t>
            </a:r>
          </a:p>
          <a:p>
            <a:r>
              <a:rPr lang="en-IN" dirty="0"/>
              <a:t>Twilio Server</a:t>
            </a:r>
          </a:p>
          <a:p>
            <a:r>
              <a:rPr lang="en-IN" dirty="0" err="1"/>
              <a:t>Xampp</a:t>
            </a:r>
            <a:r>
              <a:rPr lang="en-IN" dirty="0"/>
              <a:t> 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542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D52B-062A-37A6-F51D-C8719A83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66" y="234497"/>
            <a:ext cx="10515600" cy="1325563"/>
          </a:xfrm>
        </p:spPr>
        <p:txBody>
          <a:bodyPr/>
          <a:lstStyle/>
          <a:p>
            <a:r>
              <a:rPr lang="en-US" dirty="0"/>
              <a:t>System Flowchart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17039D-2D9A-1FC2-2385-F7F0E7857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151" y="2603500"/>
            <a:ext cx="6730583" cy="3812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2497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227</TotalTime>
  <Words>338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Times New Roman</vt:lpstr>
      <vt:lpstr>Wingdings</vt:lpstr>
      <vt:lpstr>Wingdings 3</vt:lpstr>
      <vt:lpstr>Ion Boardroom</vt:lpstr>
      <vt:lpstr>ONLINE VOTING SYSTEM</vt:lpstr>
      <vt:lpstr>ABSTRACT</vt:lpstr>
      <vt:lpstr>INTRODUCTION</vt:lpstr>
      <vt:lpstr>EXISTING SYSTEM</vt:lpstr>
      <vt:lpstr>DISADVANTAGES</vt:lpstr>
      <vt:lpstr>PROPOSAL SYSTEM</vt:lpstr>
      <vt:lpstr>ADVANTAGES</vt:lpstr>
      <vt:lpstr>System Requirements</vt:lpstr>
      <vt:lpstr>System Flowchart</vt:lpstr>
      <vt:lpstr>OUTPUT</vt:lpstr>
      <vt:lpstr> </vt:lpstr>
      <vt:lpstr>  </vt:lpstr>
      <vt:lpstr> 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Harshavardhan Thammineni</dc:creator>
  <cp:lastModifiedBy>Mohan Kumar</cp:lastModifiedBy>
  <cp:revision>7</cp:revision>
  <dcterms:created xsi:type="dcterms:W3CDTF">2023-05-04T17:04:45Z</dcterms:created>
  <dcterms:modified xsi:type="dcterms:W3CDTF">2023-05-31T08:04:50Z</dcterms:modified>
</cp:coreProperties>
</file>