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0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3" r:id="rId14"/>
    <p:sldId id="1294" r:id="rId15"/>
    <p:sldId id="1295" r:id="rId16"/>
    <p:sldId id="1297" r:id="rId17"/>
    <p:sldId id="1288" r:id="rId18"/>
    <p:sldId id="1249" r:id="rId19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1CAB4-1FFA-496B-8367-10E9B2EFABA8}" v="16" dt="2024-04-09T18:20:5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12"/>
        <p:guide pos="144"/>
        <p:guide orient="horz" pos="87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09555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IN" sz="1100">
                <a:solidFill>
                  <a:schemeClr val="tx1"/>
                </a:solidFill>
              </a:rPr>
              <a:t>Mohan E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au623521104034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b="1"/>
              <a:t>About-Us-Page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8C0F94-2340-6485-79C4-417298456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094" y="1342238"/>
            <a:ext cx="4104527" cy="285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9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F0D12-92DB-1F40-17FB-44D83E2B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86" y="1351616"/>
            <a:ext cx="4276027" cy="244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FF714-98C8-BDAE-9BD6-AFA7C7CAF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76862"/>
            <a:ext cx="4572000" cy="278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50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8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0DCD76-D2BB-8CB4-CD8B-1500A5114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67162"/>
            <a:ext cx="4572000" cy="260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15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PowerPoint Presentation</vt:lpstr>
      <vt:lpstr>Technology Used</vt:lpstr>
      <vt:lpstr>Homepage</vt:lpstr>
      <vt:lpstr>About-Us-Page</vt:lpstr>
      <vt:lpstr>Service-Page</vt:lpstr>
      <vt:lpstr>Departments-Page</vt:lpstr>
      <vt:lpstr>Future Enhancements: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revision>1</cp:revision>
  <dcterms:modified xsi:type="dcterms:W3CDTF">2024-04-09T18:21:20Z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