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719388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Real-Time Chat Application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4492109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 with Node.js, Socket.io, Express &amp; MongoDB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198" y="5139928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438751"/>
            <a:ext cx="712017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Challenges &amp; Conclusion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63366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Challenges included scaling and data consistency.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28148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application was successfully developed.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92930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Future enhancements include group chat and file sharing.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8239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863798" y="5421392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Scaling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87787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consistency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6334363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Security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4823936"/>
            <a:ext cx="322480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623929" y="5421392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Group chat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623929" y="587787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sharing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623929" y="6334363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Message encryption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286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2004" y="3621405"/>
            <a:ext cx="5143024" cy="642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00" b="1" spc="-40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Introduction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92004" y="4603671"/>
            <a:ext cx="13046393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outlines the development of a real-time chat application.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2004" y="5197673"/>
            <a:ext cx="13046393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goal is to enable live communication between two users.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2004" y="5791676"/>
            <a:ext cx="13046393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project increases hands-on knowledge in full-stack web development.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2004" y="6640235"/>
            <a:ext cx="509111" cy="509111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1527334" y="6640235"/>
            <a:ext cx="2571512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Purpose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527334" y="7097435"/>
            <a:ext cx="3462695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chat application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216247" y="6640235"/>
            <a:ext cx="509111" cy="509111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5951577" y="6640235"/>
            <a:ext cx="2571512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Goal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5951577" y="7097435"/>
            <a:ext cx="3462695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Live communication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640491" y="6640235"/>
            <a:ext cx="509111" cy="509111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4" name="Text 11"/>
          <p:cNvSpPr/>
          <p:nvPr/>
        </p:nvSpPr>
        <p:spPr>
          <a:xfrm>
            <a:off x="10375821" y="6640235"/>
            <a:ext cx="2571512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Motivation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375821" y="7097435"/>
            <a:ext cx="3462695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web development skills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384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745" y="2731056"/>
            <a:ext cx="5540693" cy="508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b="1" spc="-3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Tools &amp; Technologies Used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626745" y="3508296"/>
            <a:ext cx="1337691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variety of technologies were used.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26745" y="3978354"/>
            <a:ext cx="1337691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HTML, CSS, and JavaScript were used for the frontend.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26745" y="4448413"/>
            <a:ext cx="1337691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 and Express.js powered the backend.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626745" y="4918472"/>
            <a:ext cx="6598920" cy="1650921"/>
          </a:xfrm>
          <a:prstGeom prst="roundRect">
            <a:avLst>
              <a:gd name="adj" fmla="val 162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805815" y="5097542"/>
            <a:ext cx="2034897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spc="-16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Frontend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05815" y="5459254"/>
            <a:ext cx="624078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HTML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805815" y="5790486"/>
            <a:ext cx="624078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CSS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805815" y="6121718"/>
            <a:ext cx="624078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JavaScript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7404735" y="4918472"/>
            <a:ext cx="6598920" cy="1650921"/>
          </a:xfrm>
          <a:prstGeom prst="roundRect">
            <a:avLst>
              <a:gd name="adj" fmla="val 1627"/>
            </a:avLst>
          </a:prstGeom>
          <a:solidFill>
            <a:srgbClr val="303132"/>
          </a:solidFill>
          <a:ln/>
        </p:spPr>
      </p:sp>
      <p:sp>
        <p:nvSpPr>
          <p:cNvPr id="13" name="Text 10"/>
          <p:cNvSpPr/>
          <p:nvPr/>
        </p:nvSpPr>
        <p:spPr>
          <a:xfrm>
            <a:off x="7583805" y="5097542"/>
            <a:ext cx="2034897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spc="-16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Backend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7583805" y="5459254"/>
            <a:ext cx="624078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7583805" y="5790486"/>
            <a:ext cx="624078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Express.js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626745" y="6748463"/>
            <a:ext cx="6598920" cy="988457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7" name="Text 14"/>
          <p:cNvSpPr/>
          <p:nvPr/>
        </p:nvSpPr>
        <p:spPr>
          <a:xfrm>
            <a:off x="805815" y="6927533"/>
            <a:ext cx="2034897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spc="-16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Real-Time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805815" y="7289244"/>
            <a:ext cx="624078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Socket.io</a:t>
            </a:r>
            <a:endParaRPr lang="en-US" sz="1400" dirty="0"/>
          </a:p>
        </p:txBody>
      </p:sp>
      <p:sp>
        <p:nvSpPr>
          <p:cNvPr id="19" name="Shape 16"/>
          <p:cNvSpPr/>
          <p:nvPr/>
        </p:nvSpPr>
        <p:spPr>
          <a:xfrm>
            <a:off x="7404735" y="6748463"/>
            <a:ext cx="6598920" cy="988457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20" name="Text 17"/>
          <p:cNvSpPr/>
          <p:nvPr/>
        </p:nvSpPr>
        <p:spPr>
          <a:xfrm>
            <a:off x="7583805" y="6927533"/>
            <a:ext cx="2034897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spc="-16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Database</a:t>
            </a:r>
            <a:endParaRPr lang="en-US" sz="1600" dirty="0"/>
          </a:p>
        </p:txBody>
      </p:sp>
      <p:sp>
        <p:nvSpPr>
          <p:cNvPr id="21" name="Text 18"/>
          <p:cNvSpPr/>
          <p:nvPr/>
        </p:nvSpPr>
        <p:spPr>
          <a:xfrm>
            <a:off x="7583805" y="7289244"/>
            <a:ext cx="624078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908090"/>
            <a:ext cx="633603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Backend Architecture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1979533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backend uses a Node.js server with Express.js.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2627352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Socket.io enables real-time communication.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3798" y="3275171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RESTful API endpoints handle user authentication.</a:t>
            </a:r>
            <a:endParaRPr lang="en-US" sz="19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8" y="3922990"/>
            <a:ext cx="556260" cy="55626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63798" y="4726067"/>
            <a:ext cx="222527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Node.js Server</a:t>
            </a:r>
            <a:endParaRPr lang="en-US" sz="2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242" y="3922990"/>
            <a:ext cx="556260" cy="55626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459242" y="4726067"/>
            <a:ext cx="222539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Socket.io</a:t>
            </a:r>
            <a:endParaRPr lang="en-US" sz="22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804" y="3922990"/>
            <a:ext cx="556260" cy="55626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54804" y="4726067"/>
            <a:ext cx="222527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RESTful API</a:t>
            </a:r>
            <a:endParaRPr lang="en-US" sz="22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98" y="5817156"/>
            <a:ext cx="556260" cy="55626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863798" y="6620232"/>
            <a:ext cx="2225278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Modular Design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344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7575" y="2603897"/>
            <a:ext cx="5188625" cy="484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00"/>
              </a:lnSpc>
              <a:buNone/>
            </a:pPr>
            <a:r>
              <a:rPr lang="en-US" sz="3050" b="1" spc="-31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Frontend Implementation</a:t>
            </a:r>
            <a:endParaRPr lang="en-US" sz="3050" dirty="0"/>
          </a:p>
        </p:txBody>
      </p:sp>
      <p:sp>
        <p:nvSpPr>
          <p:cNvPr id="4" name="Text 1"/>
          <p:cNvSpPr/>
          <p:nvPr/>
        </p:nvSpPr>
        <p:spPr>
          <a:xfrm>
            <a:off x="597575" y="3344942"/>
            <a:ext cx="13435251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HTML structures the user interface.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597575" y="3793093"/>
            <a:ext cx="13435251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CSS provides styling and layout.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97575" y="4241244"/>
            <a:ext cx="13435251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JavaScript handles user interactions and real-time updates.</a:t>
            </a:r>
            <a:endParaRPr lang="en-US" sz="13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5" y="4689396"/>
            <a:ext cx="853678" cy="102453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707356" y="4860131"/>
            <a:ext cx="1940362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spc="-15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HTML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1707356" y="5205055"/>
            <a:ext cx="12325469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Structure</a:t>
            </a:r>
            <a:endParaRPr lang="en-US" sz="13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5" y="5713928"/>
            <a:ext cx="853678" cy="102453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707356" y="5884664"/>
            <a:ext cx="1940362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spc="-15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CSS</a:t>
            </a:r>
            <a:endParaRPr lang="en-US" sz="1500" dirty="0"/>
          </a:p>
        </p:txBody>
      </p:sp>
      <p:sp>
        <p:nvSpPr>
          <p:cNvPr id="12" name="Text 7"/>
          <p:cNvSpPr/>
          <p:nvPr/>
        </p:nvSpPr>
        <p:spPr>
          <a:xfrm>
            <a:off x="1707356" y="6229588"/>
            <a:ext cx="12325469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Styling</a:t>
            </a:r>
            <a:endParaRPr lang="en-US" sz="13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75" y="6738461"/>
            <a:ext cx="853678" cy="102453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707356" y="6909197"/>
            <a:ext cx="1940362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spc="-15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JavaScript</a:t>
            </a:r>
            <a:endParaRPr lang="en-US" sz="1500" dirty="0"/>
          </a:p>
        </p:txBody>
      </p:sp>
      <p:sp>
        <p:nvSpPr>
          <p:cNvPr id="15" name="Text 9"/>
          <p:cNvSpPr/>
          <p:nvPr/>
        </p:nvSpPr>
        <p:spPr>
          <a:xfrm>
            <a:off x="1707356" y="7254121"/>
            <a:ext cx="12325469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Interaction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742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746" y="2774513"/>
            <a:ext cx="4134922" cy="516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50" b="1" spc="-33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Database Design</a:t>
            </a:r>
            <a:endParaRPr lang="en-US" sz="3250" dirty="0"/>
          </a:p>
        </p:txBody>
      </p:sp>
      <p:sp>
        <p:nvSpPr>
          <p:cNvPr id="4" name="Text 1"/>
          <p:cNvSpPr/>
          <p:nvPr/>
        </p:nvSpPr>
        <p:spPr>
          <a:xfrm>
            <a:off x="636746" y="3564255"/>
            <a:ext cx="13356908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MongoDB, a NoSQL database, was used.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36746" y="4041815"/>
            <a:ext cx="13356908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user schema includes username, password, and email.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36746" y="4519374"/>
            <a:ext cx="13356908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Chat schema includes sender, receiver, message, and timestamp.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636746" y="6364962"/>
            <a:ext cx="13356908" cy="22860"/>
          </a:xfrm>
          <a:prstGeom prst="roundRect">
            <a:avLst>
              <a:gd name="adj" fmla="val 119384"/>
            </a:avLst>
          </a:prstGeom>
          <a:solidFill>
            <a:srgbClr val="494A4B"/>
          </a:solidFill>
          <a:ln/>
        </p:spPr>
      </p:sp>
      <p:sp>
        <p:nvSpPr>
          <p:cNvPr id="8" name="Shape 5"/>
          <p:cNvSpPr/>
          <p:nvPr/>
        </p:nvSpPr>
        <p:spPr>
          <a:xfrm>
            <a:off x="5047298" y="5819180"/>
            <a:ext cx="22860" cy="545783"/>
          </a:xfrm>
          <a:prstGeom prst="roundRect">
            <a:avLst>
              <a:gd name="adj" fmla="val 119384"/>
            </a:avLst>
          </a:prstGeom>
          <a:solidFill>
            <a:srgbClr val="494A4B"/>
          </a:solidFill>
          <a:ln/>
        </p:spPr>
      </p:sp>
      <p:sp>
        <p:nvSpPr>
          <p:cNvPr id="9" name="Shape 6"/>
          <p:cNvSpPr/>
          <p:nvPr/>
        </p:nvSpPr>
        <p:spPr>
          <a:xfrm>
            <a:off x="4854059" y="6160294"/>
            <a:ext cx="409337" cy="40933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0" name="Text 7"/>
          <p:cNvSpPr/>
          <p:nvPr/>
        </p:nvSpPr>
        <p:spPr>
          <a:xfrm>
            <a:off x="4934724" y="6209943"/>
            <a:ext cx="248007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1950" dirty="0"/>
          </a:p>
        </p:txBody>
      </p:sp>
      <p:sp>
        <p:nvSpPr>
          <p:cNvPr id="11" name="Text 8"/>
          <p:cNvSpPr/>
          <p:nvPr/>
        </p:nvSpPr>
        <p:spPr>
          <a:xfrm>
            <a:off x="4025027" y="4996934"/>
            <a:ext cx="2067401" cy="258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600" b="1" spc="-16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Schema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818674" y="5364361"/>
            <a:ext cx="8480108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Username, password, email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9560243" y="6364962"/>
            <a:ext cx="22860" cy="545783"/>
          </a:xfrm>
          <a:prstGeom prst="roundRect">
            <a:avLst>
              <a:gd name="adj" fmla="val 119384"/>
            </a:avLst>
          </a:prstGeom>
          <a:solidFill>
            <a:srgbClr val="494A4B"/>
          </a:solidFill>
          <a:ln/>
        </p:spPr>
      </p:sp>
      <p:sp>
        <p:nvSpPr>
          <p:cNvPr id="14" name="Shape 11"/>
          <p:cNvSpPr/>
          <p:nvPr/>
        </p:nvSpPr>
        <p:spPr>
          <a:xfrm>
            <a:off x="9367004" y="6160294"/>
            <a:ext cx="409337" cy="40933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5" name="Text 12"/>
          <p:cNvSpPr/>
          <p:nvPr/>
        </p:nvSpPr>
        <p:spPr>
          <a:xfrm>
            <a:off x="9447669" y="6209943"/>
            <a:ext cx="248007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1950" dirty="0"/>
          </a:p>
        </p:txBody>
      </p:sp>
      <p:sp>
        <p:nvSpPr>
          <p:cNvPr id="16" name="Text 13"/>
          <p:cNvSpPr/>
          <p:nvPr/>
        </p:nvSpPr>
        <p:spPr>
          <a:xfrm>
            <a:off x="8537972" y="7092672"/>
            <a:ext cx="2067401" cy="258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600" b="1" spc="-16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Chat Schema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5331619" y="7460099"/>
            <a:ext cx="8480108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Sender, receiver, message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17533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Features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41244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application supports real-time messaging.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06026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also has secure user authentication.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70808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see who is online and typing.</a:t>
            </a:r>
            <a:endParaRPr lang="en-US" sz="19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902" y="4355902"/>
            <a:ext cx="2128957" cy="84427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915728" y="4650581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spc="-24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700" dirty="0"/>
          </a:p>
        </p:txBody>
      </p:sp>
      <p:sp>
        <p:nvSpPr>
          <p:cNvPr id="8" name="Text 5"/>
          <p:cNvSpPr/>
          <p:nvPr/>
        </p:nvSpPr>
        <p:spPr>
          <a:xfrm>
            <a:off x="5400675" y="4602718"/>
            <a:ext cx="306776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Real-time messaging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5215533" y="5215771"/>
            <a:ext cx="8489394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83" y="5261848"/>
            <a:ext cx="4257913" cy="84427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3915847" y="5466993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spc="-24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700" dirty="0"/>
          </a:p>
        </p:txBody>
      </p:sp>
      <p:sp>
        <p:nvSpPr>
          <p:cNvPr id="12" name="Text 8"/>
          <p:cNvSpPr/>
          <p:nvPr/>
        </p:nvSpPr>
        <p:spPr>
          <a:xfrm>
            <a:off x="6465213" y="5508665"/>
            <a:ext cx="291476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13" name="Shape 9"/>
          <p:cNvSpPr/>
          <p:nvPr/>
        </p:nvSpPr>
        <p:spPr>
          <a:xfrm>
            <a:off x="6280071" y="6121718"/>
            <a:ext cx="7424857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5" y="6167795"/>
            <a:ext cx="6386870" cy="844272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3915847" y="6372939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spc="-24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700" dirty="0"/>
          </a:p>
        </p:txBody>
      </p:sp>
      <p:sp>
        <p:nvSpPr>
          <p:cNvPr id="16" name="Text 11"/>
          <p:cNvSpPr/>
          <p:nvPr/>
        </p:nvSpPr>
        <p:spPr>
          <a:xfrm>
            <a:off x="7529632" y="6414611"/>
            <a:ext cx="191619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Online status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55859"/>
            <a:ext cx="634722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Setup and Installation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35077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First, clone the GitHub repository.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299858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Then, install dependencies using </a:t>
            </a:r>
            <a:pPr algn="l" indent="0" marL="0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npm install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64640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Start the server using </a:t>
            </a:r>
            <a:pPr algn="l" indent="0" marL="0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npm start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863798" y="4294227"/>
            <a:ext cx="2150388" cy="844272"/>
          </a:xfrm>
          <a:prstGeom prst="roundRect">
            <a:avLst>
              <a:gd name="adj" fmla="val 4385"/>
            </a:avLst>
          </a:prstGeom>
          <a:solidFill>
            <a:srgbClr val="303132"/>
          </a:solidFill>
          <a:ln/>
        </p:spPr>
      </p:sp>
      <p:sp>
        <p:nvSpPr>
          <p:cNvPr id="7" name="Text 5"/>
          <p:cNvSpPr/>
          <p:nvPr/>
        </p:nvSpPr>
        <p:spPr>
          <a:xfrm>
            <a:off x="1765459" y="4499372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spc="-24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700" dirty="0"/>
          </a:p>
        </p:txBody>
      </p:sp>
      <p:sp>
        <p:nvSpPr>
          <p:cNvPr id="8" name="Text 6"/>
          <p:cNvSpPr/>
          <p:nvPr/>
        </p:nvSpPr>
        <p:spPr>
          <a:xfrm>
            <a:off x="3261003" y="4541044"/>
            <a:ext cx="165437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Clone Repo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3137535" y="5123259"/>
            <a:ext cx="10505718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sp>
        <p:nvSpPr>
          <p:cNvPr id="10" name="Shape 8"/>
          <p:cNvSpPr/>
          <p:nvPr/>
        </p:nvSpPr>
        <p:spPr>
          <a:xfrm>
            <a:off x="863798" y="5261848"/>
            <a:ext cx="4300895" cy="844272"/>
          </a:xfrm>
          <a:prstGeom prst="roundRect">
            <a:avLst>
              <a:gd name="adj" fmla="val 4385"/>
            </a:avLst>
          </a:prstGeom>
          <a:solidFill>
            <a:srgbClr val="303132"/>
          </a:solidFill>
          <a:ln/>
        </p:spPr>
      </p:sp>
      <p:sp>
        <p:nvSpPr>
          <p:cNvPr id="11" name="Text 9"/>
          <p:cNvSpPr/>
          <p:nvPr/>
        </p:nvSpPr>
        <p:spPr>
          <a:xfrm>
            <a:off x="2840712" y="5466993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spc="-24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700" dirty="0"/>
          </a:p>
        </p:txBody>
      </p:sp>
      <p:sp>
        <p:nvSpPr>
          <p:cNvPr id="12" name="Text 10"/>
          <p:cNvSpPr/>
          <p:nvPr/>
        </p:nvSpPr>
        <p:spPr>
          <a:xfrm>
            <a:off x="5411510" y="5508665"/>
            <a:ext cx="161567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npm install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5288042" y="6090880"/>
            <a:ext cx="8355211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sp>
        <p:nvSpPr>
          <p:cNvPr id="14" name="Shape 12"/>
          <p:cNvSpPr/>
          <p:nvPr/>
        </p:nvSpPr>
        <p:spPr>
          <a:xfrm>
            <a:off x="863798" y="6229469"/>
            <a:ext cx="6451402" cy="844272"/>
          </a:xfrm>
          <a:prstGeom prst="roundRect">
            <a:avLst>
              <a:gd name="adj" fmla="val 4385"/>
            </a:avLst>
          </a:prstGeom>
          <a:solidFill>
            <a:srgbClr val="303132"/>
          </a:solidFill>
          <a:ln/>
        </p:spPr>
      </p:sp>
      <p:sp>
        <p:nvSpPr>
          <p:cNvPr id="15" name="Text 13"/>
          <p:cNvSpPr/>
          <p:nvPr/>
        </p:nvSpPr>
        <p:spPr>
          <a:xfrm>
            <a:off x="3915966" y="6434614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spc="-24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700" dirty="0"/>
          </a:p>
        </p:txBody>
      </p:sp>
      <p:sp>
        <p:nvSpPr>
          <p:cNvPr id="16" name="Text 14"/>
          <p:cNvSpPr/>
          <p:nvPr/>
        </p:nvSpPr>
        <p:spPr>
          <a:xfrm>
            <a:off x="7562017" y="6476286"/>
            <a:ext cx="142136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npm start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8670" y="619601"/>
            <a:ext cx="5121354" cy="640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spc="-40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Demo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88670" y="1710333"/>
            <a:ext cx="13053060" cy="338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live demonstration of the chat application will now be shown.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88670" y="2301835"/>
            <a:ext cx="13053060" cy="338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We'll showcase real-time messaging.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8670" y="2893338"/>
            <a:ext cx="13053060" cy="338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responsive design will be highlighted.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132290" y="4382453"/>
            <a:ext cx="2560677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Live Demo</a:t>
            </a:r>
            <a:endParaRPr lang="en-US" sz="20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0867" y="3484840"/>
            <a:ext cx="4568547" cy="4568547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227147" y="4250115"/>
            <a:ext cx="337066" cy="421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2650" b="1" spc="-18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9937313" y="4382453"/>
            <a:ext cx="2810708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Real-Time Messaging</a:t>
            </a:r>
            <a:endParaRPr lang="en-US" sz="200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867" y="3484840"/>
            <a:ext cx="4568547" cy="456854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454807" y="4638973"/>
            <a:ext cx="337066" cy="421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2650" b="1" spc="-18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8"/>
          <p:cNvSpPr/>
          <p:nvPr/>
        </p:nvSpPr>
        <p:spPr>
          <a:xfrm>
            <a:off x="9937313" y="6835616"/>
            <a:ext cx="2661047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Authentication</a:t>
            </a:r>
            <a:endParaRPr lang="en-US" sz="20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67" y="3484840"/>
            <a:ext cx="4568547" cy="456854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5949" y="6866632"/>
            <a:ext cx="337066" cy="421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2650" b="1" spc="-18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2132290" y="6835616"/>
            <a:ext cx="2560677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Responsive Design</a:t>
            </a:r>
            <a:endParaRPr lang="en-US" sz="20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867" y="3484840"/>
            <a:ext cx="4568547" cy="4568547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838289" y="6477774"/>
            <a:ext cx="337066" cy="421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2650" b="1" spc="-18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2025-04-18T09:42:53Z</dcterms:created>
  <dcterms:modified xsi:type="dcterms:W3CDTF">2025-04-18T09:42:53Z</dcterms:modified>
</cp:coreProperties>
</file>