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1810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Phone Book with Python and MySQLite3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85096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create a phone book project with Python and MySQLite3 data base and GUI. Connect with your contacts effortlessly.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8116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81929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817156"/>
            <a:ext cx="385774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Mohan Babu Uttaramalluru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offers a user-friendly reading syntax, reduces the cost of program maintenance and supports multiple programming paradigms.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MySQLite3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MySQLite3 stores data in tables and runs SQL queries which are faster than flat file systems.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GUI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GUI makes the phone book user-friendly with ready-to-use features to add, search, update and delete contacts.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40387"/>
            <a:ext cx="55998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 Up the Project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150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Python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84439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is the backbone of the project, download and install it from the official website.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Database Structure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43162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the tables in your database and their structure. It ensures that data entered conforms to certain rules.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Establishing the GUI Interface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431625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Python modules like tkinter to create the user interface visually.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502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61749" y="709613"/>
            <a:ext cx="7322344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25"/>
              </a:lnSpc>
              <a:buNone/>
            </a:pPr>
            <a:r>
              <a:rPr lang="en-US" sz="3940" b="1" spc="-118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Functionality of the Phone Book</a:t>
            </a:r>
            <a:endParaRPr lang="en-US" sz="3940" dirty="0"/>
          </a:p>
        </p:txBody>
      </p:sp>
      <p:sp>
        <p:nvSpPr>
          <p:cNvPr id="5" name="Shape 3"/>
          <p:cNvSpPr/>
          <p:nvPr/>
        </p:nvSpPr>
        <p:spPr>
          <a:xfrm>
            <a:off x="7295198" y="1735336"/>
            <a:ext cx="40005" cy="5784532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40347" y="2096810"/>
            <a:ext cx="700445" cy="4000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90053" y="1891665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12502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7215" y="1929170"/>
            <a:ext cx="135850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7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64" dirty="0"/>
          </a:p>
        </p:txBody>
      </p:sp>
      <p:sp>
        <p:nvSpPr>
          <p:cNvPr id="9" name="Text 7"/>
          <p:cNvSpPr/>
          <p:nvPr/>
        </p:nvSpPr>
        <p:spPr>
          <a:xfrm>
            <a:off x="8415933" y="1935480"/>
            <a:ext cx="2532102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Adding New Contacts</a:t>
            </a:r>
            <a:endParaRPr lang="en-US" sz="1970" dirty="0"/>
          </a:p>
        </p:txBody>
      </p:sp>
      <p:sp>
        <p:nvSpPr>
          <p:cNvPr id="10" name="Text 8"/>
          <p:cNvSpPr/>
          <p:nvPr/>
        </p:nvSpPr>
        <p:spPr>
          <a:xfrm>
            <a:off x="8415933" y="2448282"/>
            <a:ext cx="3652718" cy="1280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"add contact" button to create a new contact and record details like name, phone number, email address, and other relevant information.</a:t>
            </a:r>
            <a:endParaRPr lang="en-US" sz="1576" dirty="0"/>
          </a:p>
        </p:txBody>
      </p:sp>
      <p:sp>
        <p:nvSpPr>
          <p:cNvPr id="11" name="Shape 9"/>
          <p:cNvSpPr/>
          <p:nvPr/>
        </p:nvSpPr>
        <p:spPr>
          <a:xfrm>
            <a:off x="6389608" y="3097530"/>
            <a:ext cx="700445" cy="4000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90053" y="2892385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12502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8165" y="2929890"/>
            <a:ext cx="173950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7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64" dirty="0"/>
          </a:p>
        </p:txBody>
      </p:sp>
      <p:sp>
        <p:nvSpPr>
          <p:cNvPr id="14" name="Text 12"/>
          <p:cNvSpPr/>
          <p:nvPr/>
        </p:nvSpPr>
        <p:spPr>
          <a:xfrm>
            <a:off x="3529608" y="2936200"/>
            <a:ext cx="2684859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Searching for Contacts</a:t>
            </a:r>
            <a:endParaRPr lang="en-US" sz="1970" dirty="0"/>
          </a:p>
        </p:txBody>
      </p:sp>
      <p:sp>
        <p:nvSpPr>
          <p:cNvPr id="15" name="Text 13"/>
          <p:cNvSpPr/>
          <p:nvPr/>
        </p:nvSpPr>
        <p:spPr>
          <a:xfrm>
            <a:off x="2561749" y="3449003"/>
            <a:ext cx="3652718" cy="1280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can search by name, phone number or email address. The search function allows you to retrieve records based on the keywords entered.</a:t>
            </a:r>
            <a:endParaRPr lang="en-US" sz="1576" dirty="0"/>
          </a:p>
        </p:txBody>
      </p:sp>
      <p:sp>
        <p:nvSpPr>
          <p:cNvPr id="16" name="Shape 14"/>
          <p:cNvSpPr/>
          <p:nvPr/>
        </p:nvSpPr>
        <p:spPr>
          <a:xfrm>
            <a:off x="7540347" y="4490680"/>
            <a:ext cx="700445" cy="4000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90053" y="4285536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12502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0545" y="4323040"/>
            <a:ext cx="189190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7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64" dirty="0"/>
          </a:p>
        </p:txBody>
      </p:sp>
      <p:sp>
        <p:nvSpPr>
          <p:cNvPr id="19" name="Text 17"/>
          <p:cNvSpPr/>
          <p:nvPr/>
        </p:nvSpPr>
        <p:spPr>
          <a:xfrm>
            <a:off x="8415933" y="4329351"/>
            <a:ext cx="3455075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Updating Contact Information</a:t>
            </a:r>
            <a:endParaRPr lang="en-US" sz="1970" dirty="0"/>
          </a:p>
        </p:txBody>
      </p:sp>
      <p:sp>
        <p:nvSpPr>
          <p:cNvPr id="20" name="Text 18"/>
          <p:cNvSpPr/>
          <p:nvPr/>
        </p:nvSpPr>
        <p:spPr>
          <a:xfrm>
            <a:off x="8415933" y="4842153"/>
            <a:ext cx="3652718" cy="1280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may want to change phone numbers or email addresses, use the "update contact" button to change the details and save the changes to the database.</a:t>
            </a:r>
            <a:endParaRPr lang="en-US" sz="1576" dirty="0"/>
          </a:p>
        </p:txBody>
      </p:sp>
      <p:sp>
        <p:nvSpPr>
          <p:cNvPr id="21" name="Shape 19"/>
          <p:cNvSpPr/>
          <p:nvPr/>
        </p:nvSpPr>
        <p:spPr>
          <a:xfrm>
            <a:off x="6389608" y="5687616"/>
            <a:ext cx="700445" cy="4000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90053" y="5482471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110080"/>
          </a:solidFill>
          <a:ln w="12502">
            <a:solidFill>
              <a:srgbClr val="1400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16735" y="5519976"/>
            <a:ext cx="196810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7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364" dirty="0"/>
          </a:p>
        </p:txBody>
      </p:sp>
      <p:sp>
        <p:nvSpPr>
          <p:cNvPr id="24" name="Text 22"/>
          <p:cNvSpPr/>
          <p:nvPr/>
        </p:nvSpPr>
        <p:spPr>
          <a:xfrm>
            <a:off x="4116943" y="5526286"/>
            <a:ext cx="2097524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Deleting Contacts</a:t>
            </a:r>
            <a:endParaRPr lang="en-US" sz="1970" dirty="0"/>
          </a:p>
        </p:txBody>
      </p:sp>
      <p:sp>
        <p:nvSpPr>
          <p:cNvPr id="25" name="Text 23"/>
          <p:cNvSpPr/>
          <p:nvPr/>
        </p:nvSpPr>
        <p:spPr>
          <a:xfrm>
            <a:off x="2561749" y="6039088"/>
            <a:ext cx="3652718" cy="1280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"delete contact" button to remove an unwanted contact altogether. You can also use a "delete all" button to clear all records from the database.</a:t>
            </a:r>
            <a:endParaRPr lang="en-US" sz="1576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8591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82463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39208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Recap of the Phone Book Project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5751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using this project as your contact management tool, you can stay organized and updated.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182463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3932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Python and MySQLite3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5870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and MySQLite3 combination offers flexibility, scalability, and ease of use. You can explore the full functionalities of Python to customize your phone book project.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82463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3932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Steps and Further Improvements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5870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 your project to include functionalities like call logs, text messaging, and importing contacts from external sources. Customize the GUI interface to match your brand and personal style.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2023-11-18T04:56:15Z</dcterms:created>
  <dcterms:modified xsi:type="dcterms:W3CDTF">2023-11-18T04:56:15Z</dcterms:modified>
</cp:coreProperties>
</file>