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B9B1-9C6A-4494-BDF3-F8F983FB2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E6DB-C0F7-4ED3-AD63-C122BF5D9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442E-95D6-4755-960F-FEDE4C2C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5FA9-99D8-4E46-B185-194A929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2124-D81E-444B-BE95-0CF701EE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5F24-DBC5-4F65-B668-7FC4DDFB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CFDC-40BB-4F57-A8DB-DB8E09C6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D8D4-50BC-4F94-932A-AC3E3019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1893A-8BAF-44DE-8C68-E92366A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4774-778F-47E0-9D97-CF1E2CD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E0ABD-A6E0-4307-B603-0FD0F30D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73F4-3EF8-4B3A-A7E3-E3627646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7C38-2EBC-46F4-9D31-E20B582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88E2-2DE2-4890-8F36-CF6B5AED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C3C4-88CF-44D6-840D-74A55ED5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D81-FC5B-4E79-AF0C-34A70F7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8194-4A32-42B0-9018-3F3E9968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49B9-CED2-4504-A312-FD76438F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C904-5D42-4CDC-B7D3-A89AA5D4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0328-AFAC-4BAA-964D-2839E85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4BF5-3D65-48EA-AF88-4C816BEC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1A5BF-BB9C-40FF-B198-5A8EDD24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C643-6465-4642-9FC4-CED7E551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C1F5-1746-4A2F-82E3-226FA256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98C4-A666-4596-A4F4-F10A4376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91BE-8462-4ED7-988E-EC1147F3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004B-6221-4192-B9D1-621B8CF61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73837-1B0A-4A4F-857E-38A6EFF5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74F1B-9779-4680-8C53-DA9865AE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CFAB-7E1E-4531-818A-DB1A98D4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862-FC62-47E7-A6FA-17E58D64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84C-2587-46D7-9C50-21141BC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7782-1532-43A6-B590-27BEA734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8E73-DE06-485E-825A-12D2219C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02DD8-5AAB-4148-BEFC-570D8D196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91E11-A240-4766-919D-62DB12759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BFCF-BE7D-4109-83D0-C84E850B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75057-A45B-46E4-958F-3535F11A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8FB6E-698A-4093-B381-A8B828A3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B99-29F0-4852-8937-8BD0EA57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C8361-DE91-4604-8DA8-FB21E19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99ED1-DBD5-491B-BB34-734B0D75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3AAA-C917-4465-9A8F-DEC3D68E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EBDE-F8F4-4780-AA31-CA86D25A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6F23-8019-4EBE-815A-671D1FA2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7305-D326-40B0-8AE4-BB27AA2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007-9D0C-4706-B7A1-9FFC6F3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C259-1CCC-4209-AB52-160D6A28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E50F8-FCF7-4EB9-9A98-F3A84ED4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14C7-A299-4DE9-AA21-4F484C58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5A9E-CE8A-4A7A-98FC-AA00540C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10C9-3A0E-49FF-B81E-3654922A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E82-F9B3-4B11-8748-26495A39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A6EA3-C68E-4FBB-B114-FA0A1B34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FC78-6867-4E81-8FBF-DDF356EE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34DC-4AA5-41CE-9EFB-01BF5B24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FC75-A959-48E3-8F15-65ACFD0B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28F0-8E8D-4AD6-B783-123DDF36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68BFC-606F-430F-999E-E1B4F43A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C9BD-C5C0-4B0D-B11F-D21B3C4B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6FDE-2A22-4AFD-894B-18BDB4EF4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4E43-4EB0-4284-B6AC-2C68AFFA32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B18D-7273-44DF-8F2B-164FC2ED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3968-82F6-4FC6-B07B-472AD5F4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2AB0-EC4B-43B5-85F7-5D026118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7AA6-44E1-4114-B080-25A596FF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25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Workshop on:</a:t>
            </a:r>
            <a:br>
              <a:rPr lang="en-US" dirty="0">
                <a:latin typeface="+mn-lt"/>
              </a:rPr>
            </a:br>
            <a:r>
              <a:rPr lang="en-US" dirty="0">
                <a:solidFill>
                  <a:srgbClr val="0070C0"/>
                </a:solidFill>
                <a:latin typeface="+mn-lt"/>
              </a:rPr>
              <a:t>Working with API and Json in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 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71A4-AA41-4939-A0D4-A3E582D3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937" y="4622800"/>
            <a:ext cx="2524125" cy="419100"/>
          </a:xfrm>
        </p:spPr>
        <p:txBody>
          <a:bodyPr>
            <a:normAutofit/>
          </a:bodyPr>
          <a:lstStyle/>
          <a:p>
            <a:r>
              <a:rPr lang="en-US" sz="1600" b="1" dirty="0"/>
              <a:t>By Poshan Pandey</a:t>
            </a:r>
          </a:p>
        </p:txBody>
      </p:sp>
    </p:spTree>
    <p:extLst>
      <p:ext uri="{BB962C8B-B14F-4D97-AF65-F5344CB8AC3E}">
        <p14:creationId xmlns:p14="http://schemas.microsoft.com/office/powerpoint/2010/main" val="12062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2E13E-3AB0-45C4-B533-1CB30A0CB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8624"/>
            <a:ext cx="10668000" cy="600075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CD5A8FE-5F99-42FC-96C2-F95D96188161}"/>
              </a:ext>
            </a:extLst>
          </p:cNvPr>
          <p:cNvSpPr txBox="1">
            <a:spLocks/>
          </p:cNvSpPr>
          <p:nvPr/>
        </p:nvSpPr>
        <p:spPr>
          <a:xfrm>
            <a:off x="10234612" y="6537325"/>
            <a:ext cx="25241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By Poshan Pandey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851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BBD7-46B1-4930-B179-C55C0F8D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n-lt"/>
              </a:rPr>
              <a:t>What will we cook?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4BB3B-593B-4470-B13E-5EBC8355F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53" y="1673006"/>
            <a:ext cx="2588417" cy="5176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DD2249-5048-4FA4-BDFC-9FFCD0E1C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30" y="1673007"/>
            <a:ext cx="2588417" cy="517683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62A60A4-5469-4354-A5D5-54C46FCDE120}"/>
              </a:ext>
            </a:extLst>
          </p:cNvPr>
          <p:cNvSpPr txBox="1">
            <a:spLocks/>
          </p:cNvSpPr>
          <p:nvPr/>
        </p:nvSpPr>
        <p:spPr>
          <a:xfrm>
            <a:off x="10225087" y="6492875"/>
            <a:ext cx="25241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By Poshan Pandey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07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13D-610F-4F80-9592-11575835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n-lt"/>
              </a:rPr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AA6C-14C8-4FAF-8859-4C109BC6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56" y="2589212"/>
            <a:ext cx="1538288" cy="215423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Futures </a:t>
            </a:r>
          </a:p>
          <a:p>
            <a:r>
              <a:rPr lang="en-US" b="1" dirty="0">
                <a:solidFill>
                  <a:srgbClr val="0070C0"/>
                </a:solidFill>
              </a:rPr>
              <a:t>Async </a:t>
            </a:r>
          </a:p>
          <a:p>
            <a:r>
              <a:rPr lang="en-US" b="1" dirty="0">
                <a:solidFill>
                  <a:srgbClr val="0070C0"/>
                </a:solidFill>
              </a:rPr>
              <a:t>Await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B20EDB-A7B4-48D8-8B85-F848E806C325}"/>
              </a:ext>
            </a:extLst>
          </p:cNvPr>
          <p:cNvSpPr txBox="1">
            <a:spLocks/>
          </p:cNvSpPr>
          <p:nvPr/>
        </p:nvSpPr>
        <p:spPr>
          <a:xfrm>
            <a:off x="10225087" y="6492875"/>
            <a:ext cx="25241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By Poshan Pandey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2403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283-5045-43CE-A0D0-11E4C001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n-lt"/>
              </a:rPr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2FCD-614D-4B2B-B09A-B529E90409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 Future&lt;List&lt;Friends&gt;&gt; _</a:t>
            </a:r>
            <a:r>
              <a:rPr lang="en-US" b="1" dirty="0" err="1"/>
              <a:t>getFriends</a:t>
            </a:r>
            <a:r>
              <a:rPr lang="en-US" b="1" dirty="0"/>
              <a:t>() async {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US" sz="18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var data = await http .get("http://www.json-generator.com/api/json/get/cgqDKqTsBK?indent=2");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var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friends_data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=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json.decode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data.body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List&lt;Friends&gt;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friendsList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= [];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for (var u in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friends_data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 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  Friends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= Friends(u["index"], u["about"], u["email"], u["name"], u["picture"]);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 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friendsList.add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   return </a:t>
            </a:r>
            <a:r>
              <a:rPr lang="en-US" sz="18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friendsList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/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8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4FEA-8077-4B82-8767-5E91A2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825" y="2766218"/>
            <a:ext cx="127635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5994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4795-010E-4A46-BFC8-F94C2CD4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611F-4429-4FCB-8019-A0BC9FA7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18" y="1690688"/>
            <a:ext cx="4945563" cy="4435804"/>
          </a:xfrm>
        </p:spPr>
      </p:pic>
    </p:spTree>
    <p:extLst>
      <p:ext uri="{BB962C8B-B14F-4D97-AF65-F5344CB8AC3E}">
        <p14:creationId xmlns:p14="http://schemas.microsoft.com/office/powerpoint/2010/main" val="26053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Workshop on: Working with API and Json in Flutter</vt:lpstr>
      <vt:lpstr>PowerPoint Presentation</vt:lpstr>
      <vt:lpstr>What will we cook?</vt:lpstr>
      <vt:lpstr>Asynchronous programming</vt:lpstr>
      <vt:lpstr>Implementing</vt:lpstr>
      <vt:lpstr>API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Poshan Pandey</dc:creator>
  <cp:lastModifiedBy>Poshan Pandey</cp:lastModifiedBy>
  <cp:revision>4</cp:revision>
  <dcterms:created xsi:type="dcterms:W3CDTF">2020-02-08T03:24:26Z</dcterms:created>
  <dcterms:modified xsi:type="dcterms:W3CDTF">2020-02-08T03:54:21Z</dcterms:modified>
</cp:coreProperties>
</file>