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71" r:id="rId14"/>
    <p:sldId id="274" r:id="rId15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164" y="-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77A0B-80DD-4FFE-A499-ACCF0ED1DC0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89338"/>
            <a:ext cx="8553450" cy="3400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08D01-2D78-49CE-8589-CC2BE09AA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7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Title </a:t>
            </a:r>
            <a:r>
              <a:rPr dirty="0"/>
              <a:t>of</a:t>
            </a:r>
            <a:r>
              <a:rPr spc="0" dirty="0"/>
              <a:t> </a:t>
            </a:r>
            <a:r>
              <a:rPr spc="-10" dirty="0"/>
              <a:t>Project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Member1, Member2, Member3, Department </a:t>
            </a:r>
            <a:r>
              <a:rPr dirty="0"/>
              <a:t>of </a:t>
            </a:r>
            <a:r>
              <a:rPr spc="-5" dirty="0"/>
              <a:t>Electrical </a:t>
            </a:r>
            <a:r>
              <a:rPr dirty="0"/>
              <a:t>&amp; </a:t>
            </a:r>
            <a:r>
              <a:rPr spc="-5" dirty="0"/>
              <a:t>Electronics Engineering,</a:t>
            </a:r>
            <a:r>
              <a:rPr spc="225" dirty="0"/>
              <a:t> </a:t>
            </a:r>
            <a:r>
              <a:rPr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184B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 u="heavy">
                <a:solidFill>
                  <a:srgbClr val="00184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Title </a:t>
            </a:r>
            <a:r>
              <a:rPr dirty="0"/>
              <a:t>of</a:t>
            </a:r>
            <a:r>
              <a:rPr spc="0" dirty="0"/>
              <a:t> </a:t>
            </a:r>
            <a:r>
              <a:rPr spc="-10" dirty="0"/>
              <a:t>Project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Member1, Member2, Member3, Department </a:t>
            </a:r>
            <a:r>
              <a:rPr dirty="0"/>
              <a:t>of </a:t>
            </a:r>
            <a:r>
              <a:rPr spc="-5" dirty="0"/>
              <a:t>Electrical </a:t>
            </a:r>
            <a:r>
              <a:rPr dirty="0"/>
              <a:t>&amp; </a:t>
            </a:r>
            <a:r>
              <a:rPr spc="-5" dirty="0"/>
              <a:t>Electronics Engineering,</a:t>
            </a:r>
            <a:r>
              <a:rPr spc="225" dirty="0"/>
              <a:t> </a:t>
            </a:r>
            <a:r>
              <a:rPr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184B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 u="heavy">
                <a:solidFill>
                  <a:srgbClr val="00184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Title </a:t>
            </a:r>
            <a:r>
              <a:rPr dirty="0"/>
              <a:t>of</a:t>
            </a:r>
            <a:r>
              <a:rPr spc="0" dirty="0"/>
              <a:t> </a:t>
            </a:r>
            <a:r>
              <a:rPr spc="-10" dirty="0"/>
              <a:t>Project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Member1, Member2, Member3, Department </a:t>
            </a:r>
            <a:r>
              <a:rPr dirty="0"/>
              <a:t>of </a:t>
            </a:r>
            <a:r>
              <a:rPr spc="-5" dirty="0"/>
              <a:t>Electrical </a:t>
            </a:r>
            <a:r>
              <a:rPr dirty="0"/>
              <a:t>&amp; </a:t>
            </a:r>
            <a:r>
              <a:rPr spc="-5" dirty="0"/>
              <a:t>Electronics Engineering,</a:t>
            </a:r>
            <a:r>
              <a:rPr spc="225" dirty="0"/>
              <a:t> </a:t>
            </a:r>
            <a:r>
              <a:rPr dirty="0"/>
              <a:t>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184B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 u="heavy">
                <a:solidFill>
                  <a:srgbClr val="00184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Title </a:t>
            </a:r>
            <a:r>
              <a:rPr dirty="0"/>
              <a:t>of</a:t>
            </a:r>
            <a:r>
              <a:rPr spc="0" dirty="0"/>
              <a:t> </a:t>
            </a:r>
            <a:r>
              <a:rPr spc="-10" dirty="0"/>
              <a:t>Project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Member1, Member2, Member3, Department </a:t>
            </a:r>
            <a:r>
              <a:rPr dirty="0"/>
              <a:t>of </a:t>
            </a:r>
            <a:r>
              <a:rPr spc="-5" dirty="0"/>
              <a:t>Electrical </a:t>
            </a:r>
            <a:r>
              <a:rPr dirty="0"/>
              <a:t>&amp; </a:t>
            </a:r>
            <a:r>
              <a:rPr spc="-5" dirty="0"/>
              <a:t>Electronics Engineering,</a:t>
            </a:r>
            <a:r>
              <a:rPr spc="225" dirty="0"/>
              <a:t> </a:t>
            </a:r>
            <a:r>
              <a:rPr dirty="0"/>
              <a:t>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184B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55073" y="1069086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197" y="0"/>
                </a:lnTo>
              </a:path>
            </a:pathLst>
          </a:custGeom>
          <a:ln w="16764">
            <a:solidFill>
              <a:srgbClr val="0018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55073" y="1111758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197" y="0"/>
                </a:lnTo>
              </a:path>
            </a:pathLst>
          </a:custGeom>
          <a:ln w="35052">
            <a:solidFill>
              <a:srgbClr val="0018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55073" y="115443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197" y="0"/>
                </a:lnTo>
              </a:path>
            </a:pathLst>
          </a:custGeom>
          <a:ln w="16764">
            <a:solidFill>
              <a:srgbClr val="0018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74073" y="6673596"/>
            <a:ext cx="9144000" cy="524510"/>
          </a:xfrm>
          <a:custGeom>
            <a:avLst/>
            <a:gdLst/>
            <a:ahLst/>
            <a:cxnLst/>
            <a:rect l="l" t="t" r="r" b="b"/>
            <a:pathLst>
              <a:path w="9144000" h="524509">
                <a:moveTo>
                  <a:pt x="0" y="0"/>
                </a:moveTo>
                <a:lnTo>
                  <a:pt x="0" y="524256"/>
                </a:lnTo>
                <a:lnTo>
                  <a:pt x="9144000" y="524256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DB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74073" y="6649211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2"/>
                </a:moveTo>
                <a:lnTo>
                  <a:pt x="9144000" y="50292"/>
                </a:lnTo>
                <a:lnTo>
                  <a:pt x="9144000" y="0"/>
                </a:lnTo>
                <a:lnTo>
                  <a:pt x="0" y="0"/>
                </a:lnTo>
                <a:lnTo>
                  <a:pt x="0" y="5029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13339" y="6681216"/>
            <a:ext cx="518159" cy="512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378574" y="6819900"/>
            <a:ext cx="471170" cy="318770"/>
          </a:xfrm>
          <a:custGeom>
            <a:avLst/>
            <a:gdLst/>
            <a:ahLst/>
            <a:cxnLst/>
            <a:rect l="l" t="t" r="r" b="b"/>
            <a:pathLst>
              <a:path w="471170" h="318770">
                <a:moveTo>
                  <a:pt x="1524" y="271272"/>
                </a:moveTo>
                <a:lnTo>
                  <a:pt x="1524" y="47244"/>
                </a:lnTo>
                <a:lnTo>
                  <a:pt x="0" y="57912"/>
                </a:lnTo>
                <a:lnTo>
                  <a:pt x="0" y="262128"/>
                </a:lnTo>
                <a:lnTo>
                  <a:pt x="1524" y="271272"/>
                </a:lnTo>
                <a:close/>
              </a:path>
              <a:path w="471170" h="318770">
                <a:moveTo>
                  <a:pt x="4572" y="281940"/>
                </a:moveTo>
                <a:lnTo>
                  <a:pt x="4572" y="36576"/>
                </a:lnTo>
                <a:lnTo>
                  <a:pt x="1524" y="45720"/>
                </a:lnTo>
                <a:lnTo>
                  <a:pt x="1524" y="272796"/>
                </a:lnTo>
                <a:lnTo>
                  <a:pt x="4572" y="281940"/>
                </a:lnTo>
                <a:close/>
              </a:path>
              <a:path w="471170" h="318770">
                <a:moveTo>
                  <a:pt x="16764" y="39624"/>
                </a:moveTo>
                <a:lnTo>
                  <a:pt x="16764" y="18288"/>
                </a:lnTo>
                <a:lnTo>
                  <a:pt x="10668" y="25908"/>
                </a:lnTo>
                <a:lnTo>
                  <a:pt x="9144" y="25908"/>
                </a:lnTo>
                <a:lnTo>
                  <a:pt x="4572" y="35052"/>
                </a:lnTo>
                <a:lnTo>
                  <a:pt x="4572" y="283464"/>
                </a:lnTo>
                <a:lnTo>
                  <a:pt x="9144" y="292608"/>
                </a:lnTo>
                <a:lnTo>
                  <a:pt x="10668" y="292608"/>
                </a:lnTo>
                <a:lnTo>
                  <a:pt x="13716" y="296418"/>
                </a:lnTo>
                <a:lnTo>
                  <a:pt x="13716" y="48768"/>
                </a:lnTo>
                <a:lnTo>
                  <a:pt x="16764" y="39624"/>
                </a:lnTo>
                <a:close/>
              </a:path>
              <a:path w="471170" h="318770">
                <a:moveTo>
                  <a:pt x="16764" y="300228"/>
                </a:moveTo>
                <a:lnTo>
                  <a:pt x="16764" y="278892"/>
                </a:lnTo>
                <a:lnTo>
                  <a:pt x="13716" y="269748"/>
                </a:lnTo>
                <a:lnTo>
                  <a:pt x="13716" y="296418"/>
                </a:lnTo>
                <a:lnTo>
                  <a:pt x="16764" y="300228"/>
                </a:lnTo>
                <a:close/>
              </a:path>
              <a:path w="471170" h="318770">
                <a:moveTo>
                  <a:pt x="454152" y="41148"/>
                </a:moveTo>
                <a:lnTo>
                  <a:pt x="454152" y="16764"/>
                </a:lnTo>
                <a:lnTo>
                  <a:pt x="452628" y="16764"/>
                </a:lnTo>
                <a:lnTo>
                  <a:pt x="445008" y="10668"/>
                </a:lnTo>
                <a:lnTo>
                  <a:pt x="445008" y="9144"/>
                </a:lnTo>
                <a:lnTo>
                  <a:pt x="435864" y="4572"/>
                </a:lnTo>
                <a:lnTo>
                  <a:pt x="434340" y="4572"/>
                </a:lnTo>
                <a:lnTo>
                  <a:pt x="425196" y="1524"/>
                </a:lnTo>
                <a:lnTo>
                  <a:pt x="423672" y="1524"/>
                </a:lnTo>
                <a:lnTo>
                  <a:pt x="413004" y="0"/>
                </a:lnTo>
                <a:lnTo>
                  <a:pt x="56388" y="0"/>
                </a:lnTo>
                <a:lnTo>
                  <a:pt x="47244" y="1524"/>
                </a:lnTo>
                <a:lnTo>
                  <a:pt x="45720" y="1524"/>
                </a:lnTo>
                <a:lnTo>
                  <a:pt x="36576" y="4572"/>
                </a:lnTo>
                <a:lnTo>
                  <a:pt x="35052" y="4572"/>
                </a:lnTo>
                <a:lnTo>
                  <a:pt x="25908" y="9144"/>
                </a:lnTo>
                <a:lnTo>
                  <a:pt x="25908" y="10668"/>
                </a:lnTo>
                <a:lnTo>
                  <a:pt x="18288" y="16764"/>
                </a:lnTo>
                <a:lnTo>
                  <a:pt x="16764" y="16764"/>
                </a:lnTo>
                <a:lnTo>
                  <a:pt x="16764" y="41148"/>
                </a:lnTo>
                <a:lnTo>
                  <a:pt x="19812" y="35052"/>
                </a:lnTo>
                <a:lnTo>
                  <a:pt x="19812" y="33528"/>
                </a:lnTo>
                <a:lnTo>
                  <a:pt x="25908" y="25908"/>
                </a:lnTo>
                <a:lnTo>
                  <a:pt x="33528" y="19812"/>
                </a:lnTo>
                <a:lnTo>
                  <a:pt x="33528" y="20574"/>
                </a:lnTo>
                <a:lnTo>
                  <a:pt x="39624" y="17526"/>
                </a:lnTo>
                <a:lnTo>
                  <a:pt x="39624" y="16764"/>
                </a:lnTo>
                <a:lnTo>
                  <a:pt x="48768" y="13716"/>
                </a:lnTo>
                <a:lnTo>
                  <a:pt x="422148" y="13716"/>
                </a:lnTo>
                <a:lnTo>
                  <a:pt x="431292" y="16764"/>
                </a:lnTo>
                <a:lnTo>
                  <a:pt x="431292" y="17526"/>
                </a:lnTo>
                <a:lnTo>
                  <a:pt x="437388" y="20574"/>
                </a:lnTo>
                <a:lnTo>
                  <a:pt x="437388" y="19812"/>
                </a:lnTo>
                <a:lnTo>
                  <a:pt x="445008" y="25908"/>
                </a:lnTo>
                <a:lnTo>
                  <a:pt x="451104" y="33528"/>
                </a:lnTo>
                <a:lnTo>
                  <a:pt x="451104" y="35052"/>
                </a:lnTo>
                <a:lnTo>
                  <a:pt x="454152" y="41148"/>
                </a:lnTo>
                <a:close/>
              </a:path>
              <a:path w="471170" h="318770">
                <a:moveTo>
                  <a:pt x="21336" y="286512"/>
                </a:moveTo>
                <a:lnTo>
                  <a:pt x="16764" y="277368"/>
                </a:lnTo>
                <a:lnTo>
                  <a:pt x="16764" y="301752"/>
                </a:lnTo>
                <a:lnTo>
                  <a:pt x="18288" y="301752"/>
                </a:lnTo>
                <a:lnTo>
                  <a:pt x="19812" y="302971"/>
                </a:lnTo>
                <a:lnTo>
                  <a:pt x="19812" y="284988"/>
                </a:lnTo>
                <a:lnTo>
                  <a:pt x="21336" y="286512"/>
                </a:lnTo>
                <a:close/>
              </a:path>
              <a:path w="471170" h="318770">
                <a:moveTo>
                  <a:pt x="21336" y="32004"/>
                </a:moveTo>
                <a:lnTo>
                  <a:pt x="19812" y="33528"/>
                </a:lnTo>
                <a:lnTo>
                  <a:pt x="19812" y="35052"/>
                </a:lnTo>
                <a:lnTo>
                  <a:pt x="21336" y="32004"/>
                </a:lnTo>
                <a:close/>
              </a:path>
              <a:path w="471170" h="318770">
                <a:moveTo>
                  <a:pt x="33528" y="312928"/>
                </a:moveTo>
                <a:lnTo>
                  <a:pt x="33528" y="298704"/>
                </a:lnTo>
                <a:lnTo>
                  <a:pt x="25908" y="292608"/>
                </a:lnTo>
                <a:lnTo>
                  <a:pt x="19812" y="284988"/>
                </a:lnTo>
                <a:lnTo>
                  <a:pt x="19812" y="302971"/>
                </a:lnTo>
                <a:lnTo>
                  <a:pt x="25908" y="307848"/>
                </a:lnTo>
                <a:lnTo>
                  <a:pt x="33528" y="312928"/>
                </a:lnTo>
                <a:close/>
              </a:path>
              <a:path w="471170" h="318770">
                <a:moveTo>
                  <a:pt x="33528" y="20574"/>
                </a:moveTo>
                <a:lnTo>
                  <a:pt x="33528" y="19812"/>
                </a:lnTo>
                <a:lnTo>
                  <a:pt x="32004" y="21336"/>
                </a:lnTo>
                <a:lnTo>
                  <a:pt x="33528" y="20574"/>
                </a:lnTo>
                <a:close/>
              </a:path>
              <a:path w="471170" h="318770">
                <a:moveTo>
                  <a:pt x="41148" y="301752"/>
                </a:moveTo>
                <a:lnTo>
                  <a:pt x="32004" y="297180"/>
                </a:lnTo>
                <a:lnTo>
                  <a:pt x="33528" y="298704"/>
                </a:lnTo>
                <a:lnTo>
                  <a:pt x="33528" y="312928"/>
                </a:lnTo>
                <a:lnTo>
                  <a:pt x="35052" y="313944"/>
                </a:lnTo>
                <a:lnTo>
                  <a:pt x="36576" y="313944"/>
                </a:lnTo>
                <a:lnTo>
                  <a:pt x="39624" y="314960"/>
                </a:lnTo>
                <a:lnTo>
                  <a:pt x="39624" y="301752"/>
                </a:lnTo>
                <a:lnTo>
                  <a:pt x="41148" y="301752"/>
                </a:lnTo>
                <a:close/>
              </a:path>
              <a:path w="471170" h="318770">
                <a:moveTo>
                  <a:pt x="41148" y="16764"/>
                </a:moveTo>
                <a:lnTo>
                  <a:pt x="39624" y="16764"/>
                </a:lnTo>
                <a:lnTo>
                  <a:pt x="39624" y="17526"/>
                </a:lnTo>
                <a:lnTo>
                  <a:pt x="41148" y="16764"/>
                </a:lnTo>
                <a:close/>
              </a:path>
              <a:path w="471170" h="318770">
                <a:moveTo>
                  <a:pt x="431292" y="314960"/>
                </a:moveTo>
                <a:lnTo>
                  <a:pt x="431292" y="301752"/>
                </a:lnTo>
                <a:lnTo>
                  <a:pt x="422148" y="304800"/>
                </a:lnTo>
                <a:lnTo>
                  <a:pt x="48768" y="304800"/>
                </a:lnTo>
                <a:lnTo>
                  <a:pt x="39624" y="301752"/>
                </a:lnTo>
                <a:lnTo>
                  <a:pt x="39624" y="314960"/>
                </a:lnTo>
                <a:lnTo>
                  <a:pt x="45720" y="316992"/>
                </a:lnTo>
                <a:lnTo>
                  <a:pt x="47244" y="316992"/>
                </a:lnTo>
                <a:lnTo>
                  <a:pt x="57912" y="318516"/>
                </a:lnTo>
                <a:lnTo>
                  <a:pt x="414528" y="318516"/>
                </a:lnTo>
                <a:lnTo>
                  <a:pt x="423672" y="316992"/>
                </a:lnTo>
                <a:lnTo>
                  <a:pt x="425196" y="316992"/>
                </a:lnTo>
                <a:lnTo>
                  <a:pt x="431292" y="314960"/>
                </a:lnTo>
                <a:close/>
              </a:path>
              <a:path w="471170" h="318770">
                <a:moveTo>
                  <a:pt x="431292" y="17526"/>
                </a:moveTo>
                <a:lnTo>
                  <a:pt x="431292" y="16764"/>
                </a:lnTo>
                <a:lnTo>
                  <a:pt x="429768" y="16764"/>
                </a:lnTo>
                <a:lnTo>
                  <a:pt x="431292" y="17526"/>
                </a:lnTo>
                <a:close/>
              </a:path>
              <a:path w="471170" h="318770">
                <a:moveTo>
                  <a:pt x="438912" y="297180"/>
                </a:moveTo>
                <a:lnTo>
                  <a:pt x="429768" y="301752"/>
                </a:lnTo>
                <a:lnTo>
                  <a:pt x="431292" y="301752"/>
                </a:lnTo>
                <a:lnTo>
                  <a:pt x="431292" y="314960"/>
                </a:lnTo>
                <a:lnTo>
                  <a:pt x="434340" y="313944"/>
                </a:lnTo>
                <a:lnTo>
                  <a:pt x="435864" y="313944"/>
                </a:lnTo>
                <a:lnTo>
                  <a:pt x="437388" y="312928"/>
                </a:lnTo>
                <a:lnTo>
                  <a:pt x="437388" y="298704"/>
                </a:lnTo>
                <a:lnTo>
                  <a:pt x="438912" y="297180"/>
                </a:lnTo>
                <a:close/>
              </a:path>
              <a:path w="471170" h="318770">
                <a:moveTo>
                  <a:pt x="438912" y="21336"/>
                </a:moveTo>
                <a:lnTo>
                  <a:pt x="437388" y="19812"/>
                </a:lnTo>
                <a:lnTo>
                  <a:pt x="437388" y="20574"/>
                </a:lnTo>
                <a:lnTo>
                  <a:pt x="438912" y="21336"/>
                </a:lnTo>
                <a:close/>
              </a:path>
              <a:path w="471170" h="318770">
                <a:moveTo>
                  <a:pt x="451104" y="302971"/>
                </a:moveTo>
                <a:lnTo>
                  <a:pt x="451104" y="284988"/>
                </a:lnTo>
                <a:lnTo>
                  <a:pt x="445008" y="292608"/>
                </a:lnTo>
                <a:lnTo>
                  <a:pt x="437388" y="298704"/>
                </a:lnTo>
                <a:lnTo>
                  <a:pt x="437388" y="312928"/>
                </a:lnTo>
                <a:lnTo>
                  <a:pt x="445008" y="307848"/>
                </a:lnTo>
                <a:lnTo>
                  <a:pt x="451104" y="302971"/>
                </a:lnTo>
                <a:close/>
              </a:path>
              <a:path w="471170" h="318770">
                <a:moveTo>
                  <a:pt x="451104" y="35052"/>
                </a:moveTo>
                <a:lnTo>
                  <a:pt x="451104" y="33528"/>
                </a:lnTo>
                <a:lnTo>
                  <a:pt x="449580" y="32004"/>
                </a:lnTo>
                <a:lnTo>
                  <a:pt x="451104" y="35052"/>
                </a:lnTo>
                <a:close/>
              </a:path>
              <a:path w="471170" h="318770">
                <a:moveTo>
                  <a:pt x="454152" y="301752"/>
                </a:moveTo>
                <a:lnTo>
                  <a:pt x="454152" y="277368"/>
                </a:lnTo>
                <a:lnTo>
                  <a:pt x="449580" y="286512"/>
                </a:lnTo>
                <a:lnTo>
                  <a:pt x="451104" y="284988"/>
                </a:lnTo>
                <a:lnTo>
                  <a:pt x="451104" y="302971"/>
                </a:lnTo>
                <a:lnTo>
                  <a:pt x="452628" y="301752"/>
                </a:lnTo>
                <a:lnTo>
                  <a:pt x="454152" y="301752"/>
                </a:lnTo>
                <a:close/>
              </a:path>
              <a:path w="471170" h="318770">
                <a:moveTo>
                  <a:pt x="466344" y="283464"/>
                </a:moveTo>
                <a:lnTo>
                  <a:pt x="466344" y="35052"/>
                </a:lnTo>
                <a:lnTo>
                  <a:pt x="460248" y="25908"/>
                </a:lnTo>
                <a:lnTo>
                  <a:pt x="454152" y="18288"/>
                </a:lnTo>
                <a:lnTo>
                  <a:pt x="454152" y="39624"/>
                </a:lnTo>
                <a:lnTo>
                  <a:pt x="457200" y="48768"/>
                </a:lnTo>
                <a:lnTo>
                  <a:pt x="457200" y="296418"/>
                </a:lnTo>
                <a:lnTo>
                  <a:pt x="460248" y="292608"/>
                </a:lnTo>
                <a:lnTo>
                  <a:pt x="466344" y="283464"/>
                </a:lnTo>
                <a:close/>
              </a:path>
              <a:path w="471170" h="318770">
                <a:moveTo>
                  <a:pt x="457200" y="296418"/>
                </a:moveTo>
                <a:lnTo>
                  <a:pt x="457200" y="269748"/>
                </a:lnTo>
                <a:lnTo>
                  <a:pt x="454152" y="278892"/>
                </a:lnTo>
                <a:lnTo>
                  <a:pt x="454152" y="300228"/>
                </a:lnTo>
                <a:lnTo>
                  <a:pt x="457200" y="296418"/>
                </a:lnTo>
                <a:close/>
              </a:path>
              <a:path w="471170" h="318770">
                <a:moveTo>
                  <a:pt x="469392" y="272796"/>
                </a:moveTo>
                <a:lnTo>
                  <a:pt x="469392" y="45720"/>
                </a:lnTo>
                <a:lnTo>
                  <a:pt x="466344" y="36576"/>
                </a:lnTo>
                <a:lnTo>
                  <a:pt x="466344" y="281940"/>
                </a:lnTo>
                <a:lnTo>
                  <a:pt x="469392" y="272796"/>
                </a:lnTo>
                <a:close/>
              </a:path>
              <a:path w="471170" h="318770">
                <a:moveTo>
                  <a:pt x="470916" y="260604"/>
                </a:moveTo>
                <a:lnTo>
                  <a:pt x="470916" y="56388"/>
                </a:lnTo>
                <a:lnTo>
                  <a:pt x="469392" y="47244"/>
                </a:lnTo>
                <a:lnTo>
                  <a:pt x="469392" y="271272"/>
                </a:lnTo>
                <a:lnTo>
                  <a:pt x="470916" y="260604"/>
                </a:lnTo>
                <a:close/>
              </a:path>
            </a:pathLst>
          </a:custGeom>
          <a:solidFill>
            <a:srgbClr val="0018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191890" y="2715767"/>
            <a:ext cx="3322441" cy="3479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Title </a:t>
            </a:r>
            <a:r>
              <a:rPr dirty="0"/>
              <a:t>of</a:t>
            </a:r>
            <a:r>
              <a:rPr spc="0" dirty="0"/>
              <a:t> </a:t>
            </a:r>
            <a:r>
              <a:rPr spc="-10" dirty="0"/>
              <a:t>Project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Member1, Member2, Member3, Department </a:t>
            </a:r>
            <a:r>
              <a:rPr dirty="0"/>
              <a:t>of </a:t>
            </a:r>
            <a:r>
              <a:rPr spc="-5" dirty="0"/>
              <a:t>Electrical </a:t>
            </a:r>
            <a:r>
              <a:rPr dirty="0"/>
              <a:t>&amp; </a:t>
            </a:r>
            <a:r>
              <a:rPr spc="-5" dirty="0"/>
              <a:t>Electronics Engineering,</a:t>
            </a:r>
            <a:r>
              <a:rPr spc="225" dirty="0"/>
              <a:t> </a:t>
            </a:r>
            <a:r>
              <a:rPr dirty="0"/>
              <a:t>2019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184B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55073" y="1111758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197" y="0"/>
                </a:lnTo>
              </a:path>
            </a:pathLst>
          </a:custGeom>
          <a:ln w="35052">
            <a:solidFill>
              <a:srgbClr val="0018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55073" y="115443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197" y="0"/>
                </a:lnTo>
              </a:path>
            </a:pathLst>
          </a:custGeom>
          <a:ln w="16764">
            <a:solidFill>
              <a:srgbClr val="0018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7426" y="535940"/>
            <a:ext cx="8558546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0" u="heavy">
                <a:solidFill>
                  <a:srgbClr val="00184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0017" y="1436623"/>
            <a:ext cx="8073365" cy="5034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67216" y="6743019"/>
            <a:ext cx="5967730" cy="407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Title </a:t>
            </a:r>
            <a:r>
              <a:rPr dirty="0"/>
              <a:t>of</a:t>
            </a:r>
            <a:r>
              <a:rPr spc="0" dirty="0"/>
              <a:t> </a:t>
            </a:r>
            <a:r>
              <a:rPr spc="-10" dirty="0"/>
              <a:t>Project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Member1, Member2, Member3, Department </a:t>
            </a:r>
            <a:r>
              <a:rPr dirty="0"/>
              <a:t>of </a:t>
            </a:r>
            <a:r>
              <a:rPr spc="-5" dirty="0"/>
              <a:t>Electrical </a:t>
            </a:r>
            <a:r>
              <a:rPr dirty="0"/>
              <a:t>&amp; </a:t>
            </a:r>
            <a:r>
              <a:rPr spc="-5" dirty="0"/>
              <a:t>Electronics Engineering,</a:t>
            </a:r>
            <a:r>
              <a:rPr spc="225" dirty="0"/>
              <a:t> </a:t>
            </a:r>
            <a:r>
              <a:rPr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542153" y="6872332"/>
            <a:ext cx="140334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184B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73" y="348996"/>
            <a:ext cx="9144000" cy="990600"/>
          </a:xfrm>
          <a:custGeom>
            <a:avLst/>
            <a:gdLst/>
            <a:ahLst/>
            <a:cxnLst/>
            <a:rect l="l" t="t" r="r" b="b"/>
            <a:pathLst>
              <a:path w="9144000" h="990600">
                <a:moveTo>
                  <a:pt x="0" y="0"/>
                </a:moveTo>
                <a:lnTo>
                  <a:pt x="0" y="990600"/>
                </a:lnTo>
                <a:lnTo>
                  <a:pt x="9144000" y="9906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4557" y="2366592"/>
            <a:ext cx="855854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3600" u="none" dirty="0" smtClean="0">
                <a:solidFill>
                  <a:schemeClr val="tx2">
                    <a:lumMod val="75000"/>
                  </a:schemeClr>
                </a:solidFill>
              </a:rPr>
              <a:t>VENUE RESERVATION PLATFORM</a:t>
            </a:r>
            <a:endParaRPr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endParaRPr spc="-10" dirty="0"/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 smtClean="0"/>
              <a:t> </a:t>
            </a:r>
            <a:endParaRPr dirty="0"/>
          </a:p>
        </p:txBody>
      </p:sp>
      <p:sp>
        <p:nvSpPr>
          <p:cNvPr id="21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422586" y="5530850"/>
            <a:ext cx="47428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spc="-140" dirty="0" smtClean="0">
                <a:latin typeface="Times New Roman"/>
                <a:cs typeface="Times New Roman"/>
              </a:rPr>
              <a:t>            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35615" y="3336258"/>
            <a:ext cx="3810001" cy="3290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b="1" spc="-5" dirty="0" smtClean="0">
              <a:solidFill>
                <a:srgbClr val="001C57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spc="-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spc="-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spc="-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spc="-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spc="-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 smtClean="0">
                <a:latin typeface="Times New Roman"/>
                <a:cs typeface="Times New Roman"/>
              </a:rPr>
              <a:t>Project</a:t>
            </a:r>
            <a:r>
              <a:rPr b="1" spc="-85" dirty="0" smtClean="0">
                <a:latin typeface="Times New Roman"/>
                <a:cs typeface="Times New Roman"/>
              </a:rPr>
              <a:t> </a:t>
            </a:r>
            <a:r>
              <a:rPr b="1" spc="-5" dirty="0" smtClean="0">
                <a:latin typeface="Times New Roman"/>
                <a:cs typeface="Times New Roman"/>
              </a:rPr>
              <a:t>Members:</a:t>
            </a:r>
            <a:endParaRPr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pc="-5" dirty="0" err="1" smtClean="0">
                <a:latin typeface="Times New Roman"/>
                <a:cs typeface="Times New Roman"/>
              </a:rPr>
              <a:t>Hisha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latin typeface="Times New Roman"/>
                <a:cs typeface="Times New Roman"/>
              </a:rPr>
              <a:t>Maharjan</a:t>
            </a:r>
            <a:r>
              <a:rPr lang="en-US" spc="-5" dirty="0" smtClean="0">
                <a:latin typeface="Times New Roman"/>
                <a:cs typeface="Times New Roman"/>
              </a:rPr>
              <a:t> (161714)</a:t>
            </a:r>
          </a:p>
          <a:p>
            <a:pPr marL="12700">
              <a:lnSpc>
                <a:spcPct val="100000"/>
              </a:lnSpc>
            </a:pPr>
            <a:r>
              <a:rPr lang="en-US" spc="-5" dirty="0" err="1" smtClean="0">
                <a:latin typeface="Times New Roman"/>
                <a:cs typeface="Times New Roman"/>
              </a:rPr>
              <a:t>Krishiyana</a:t>
            </a:r>
            <a:r>
              <a:rPr lang="en-US" spc="-5" dirty="0" smtClean="0">
                <a:latin typeface="Times New Roman"/>
                <a:cs typeface="Times New Roman"/>
              </a:rPr>
              <a:t> Bhakta (161718)</a:t>
            </a:r>
          </a:p>
          <a:p>
            <a:pPr marL="12700">
              <a:lnSpc>
                <a:spcPct val="100000"/>
              </a:lnSpc>
            </a:pPr>
            <a:r>
              <a:rPr lang="en-US" spc="-5" dirty="0" err="1" smtClean="0">
                <a:latin typeface="Times New Roman"/>
                <a:cs typeface="Times New Roman"/>
              </a:rPr>
              <a:t>Rabina</a:t>
            </a:r>
            <a:r>
              <a:rPr lang="en-US" spc="-5" dirty="0" smtClean="0">
                <a:latin typeface="Times New Roman"/>
                <a:cs typeface="Times New Roman"/>
              </a:rPr>
              <a:t> Pradhan (161727)</a:t>
            </a:r>
            <a:endParaRPr lang="en-US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6" name="object 4"/>
          <p:cNvSpPr/>
          <p:nvPr/>
        </p:nvSpPr>
        <p:spPr>
          <a:xfrm>
            <a:off x="826786" y="6673595"/>
            <a:ext cx="9143999" cy="562150"/>
          </a:xfrm>
          <a:custGeom>
            <a:avLst/>
            <a:gdLst/>
            <a:ahLst/>
            <a:cxnLst/>
            <a:rect l="l" t="t" r="r" b="b"/>
            <a:pathLst>
              <a:path w="9144000" h="524509">
                <a:moveTo>
                  <a:pt x="0" y="0"/>
                </a:moveTo>
                <a:lnTo>
                  <a:pt x="0" y="524256"/>
                </a:lnTo>
                <a:lnTo>
                  <a:pt x="9144000" y="524256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DB3E3"/>
          </a:solidFill>
        </p:spPr>
        <p:txBody>
          <a:bodyPr wrap="square" lIns="0" tIns="0" rIns="0" bIns="0" rtlCol="0"/>
          <a:lstStyle/>
          <a:p>
            <a:pPr marL="34925" algn="ctr">
              <a:lnSpc>
                <a:spcPct val="100000"/>
              </a:lnSpc>
              <a:spcBef>
                <a:spcPts val="100"/>
              </a:spcBef>
            </a:pPr>
            <a:r>
              <a:rPr lang="en-US" b="1" spc="-7" baseline="25462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20</a:t>
            </a:r>
            <a:r>
              <a:rPr lang="en-US" b="1" spc="-5" baseline="30000" dirty="0" smtClean="0">
                <a:latin typeface="Times New Roman"/>
                <a:cs typeface="Times New Roman"/>
              </a:rPr>
              <a:t>th</a:t>
            </a:r>
            <a:r>
              <a:rPr lang="en-US" b="1" spc="-5" dirty="0" smtClean="0">
                <a:latin typeface="Times New Roman"/>
                <a:cs typeface="Times New Roman"/>
              </a:rPr>
              <a:t> March</a:t>
            </a:r>
            <a:r>
              <a:rPr lang="en-US" b="1" spc="-200" dirty="0" smtClean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2020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7" name="object 5"/>
          <p:cNvSpPr/>
          <p:nvPr/>
        </p:nvSpPr>
        <p:spPr>
          <a:xfrm>
            <a:off x="826786" y="6658862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2"/>
                </a:moveTo>
                <a:lnTo>
                  <a:pt x="9144000" y="50292"/>
                </a:lnTo>
                <a:lnTo>
                  <a:pt x="9144000" y="0"/>
                </a:lnTo>
                <a:lnTo>
                  <a:pt x="0" y="0"/>
                </a:lnTo>
                <a:lnTo>
                  <a:pt x="0" y="5029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7"/>
          <p:cNvSpPr/>
          <p:nvPr/>
        </p:nvSpPr>
        <p:spPr>
          <a:xfrm>
            <a:off x="9378574" y="6819900"/>
            <a:ext cx="471170" cy="318770"/>
          </a:xfrm>
          <a:custGeom>
            <a:avLst/>
            <a:gdLst/>
            <a:ahLst/>
            <a:cxnLst/>
            <a:rect l="l" t="t" r="r" b="b"/>
            <a:pathLst>
              <a:path w="471170" h="318770">
                <a:moveTo>
                  <a:pt x="1524" y="271272"/>
                </a:moveTo>
                <a:lnTo>
                  <a:pt x="1524" y="47244"/>
                </a:lnTo>
                <a:lnTo>
                  <a:pt x="0" y="57912"/>
                </a:lnTo>
                <a:lnTo>
                  <a:pt x="0" y="262128"/>
                </a:lnTo>
                <a:lnTo>
                  <a:pt x="1524" y="271272"/>
                </a:lnTo>
                <a:close/>
              </a:path>
              <a:path w="471170" h="318770">
                <a:moveTo>
                  <a:pt x="4572" y="281940"/>
                </a:moveTo>
                <a:lnTo>
                  <a:pt x="4572" y="36576"/>
                </a:lnTo>
                <a:lnTo>
                  <a:pt x="1524" y="45720"/>
                </a:lnTo>
                <a:lnTo>
                  <a:pt x="1524" y="272796"/>
                </a:lnTo>
                <a:lnTo>
                  <a:pt x="4572" y="281940"/>
                </a:lnTo>
                <a:close/>
              </a:path>
              <a:path w="471170" h="318770">
                <a:moveTo>
                  <a:pt x="16764" y="39624"/>
                </a:moveTo>
                <a:lnTo>
                  <a:pt x="16764" y="18288"/>
                </a:lnTo>
                <a:lnTo>
                  <a:pt x="10668" y="25908"/>
                </a:lnTo>
                <a:lnTo>
                  <a:pt x="9144" y="25908"/>
                </a:lnTo>
                <a:lnTo>
                  <a:pt x="4572" y="35052"/>
                </a:lnTo>
                <a:lnTo>
                  <a:pt x="4572" y="283464"/>
                </a:lnTo>
                <a:lnTo>
                  <a:pt x="9144" y="292608"/>
                </a:lnTo>
                <a:lnTo>
                  <a:pt x="10668" y="292608"/>
                </a:lnTo>
                <a:lnTo>
                  <a:pt x="13716" y="296418"/>
                </a:lnTo>
                <a:lnTo>
                  <a:pt x="13716" y="48768"/>
                </a:lnTo>
                <a:lnTo>
                  <a:pt x="16764" y="39624"/>
                </a:lnTo>
                <a:close/>
              </a:path>
              <a:path w="471170" h="318770">
                <a:moveTo>
                  <a:pt x="16764" y="300228"/>
                </a:moveTo>
                <a:lnTo>
                  <a:pt x="16764" y="278892"/>
                </a:lnTo>
                <a:lnTo>
                  <a:pt x="13716" y="269748"/>
                </a:lnTo>
                <a:lnTo>
                  <a:pt x="13716" y="296418"/>
                </a:lnTo>
                <a:lnTo>
                  <a:pt x="16764" y="300228"/>
                </a:lnTo>
                <a:close/>
              </a:path>
              <a:path w="471170" h="318770">
                <a:moveTo>
                  <a:pt x="454152" y="41148"/>
                </a:moveTo>
                <a:lnTo>
                  <a:pt x="454152" y="16764"/>
                </a:lnTo>
                <a:lnTo>
                  <a:pt x="452628" y="16764"/>
                </a:lnTo>
                <a:lnTo>
                  <a:pt x="445008" y="10668"/>
                </a:lnTo>
                <a:lnTo>
                  <a:pt x="445008" y="9144"/>
                </a:lnTo>
                <a:lnTo>
                  <a:pt x="435864" y="4572"/>
                </a:lnTo>
                <a:lnTo>
                  <a:pt x="434340" y="4572"/>
                </a:lnTo>
                <a:lnTo>
                  <a:pt x="425196" y="1524"/>
                </a:lnTo>
                <a:lnTo>
                  <a:pt x="423672" y="1524"/>
                </a:lnTo>
                <a:lnTo>
                  <a:pt x="413004" y="0"/>
                </a:lnTo>
                <a:lnTo>
                  <a:pt x="56388" y="0"/>
                </a:lnTo>
                <a:lnTo>
                  <a:pt x="47244" y="1524"/>
                </a:lnTo>
                <a:lnTo>
                  <a:pt x="45720" y="1524"/>
                </a:lnTo>
                <a:lnTo>
                  <a:pt x="36576" y="4572"/>
                </a:lnTo>
                <a:lnTo>
                  <a:pt x="35052" y="4572"/>
                </a:lnTo>
                <a:lnTo>
                  <a:pt x="25908" y="9144"/>
                </a:lnTo>
                <a:lnTo>
                  <a:pt x="25908" y="10668"/>
                </a:lnTo>
                <a:lnTo>
                  <a:pt x="18288" y="16764"/>
                </a:lnTo>
                <a:lnTo>
                  <a:pt x="16764" y="16764"/>
                </a:lnTo>
                <a:lnTo>
                  <a:pt x="16764" y="41148"/>
                </a:lnTo>
                <a:lnTo>
                  <a:pt x="19812" y="35052"/>
                </a:lnTo>
                <a:lnTo>
                  <a:pt x="19812" y="33528"/>
                </a:lnTo>
                <a:lnTo>
                  <a:pt x="25908" y="25908"/>
                </a:lnTo>
                <a:lnTo>
                  <a:pt x="33528" y="19812"/>
                </a:lnTo>
                <a:lnTo>
                  <a:pt x="33528" y="20574"/>
                </a:lnTo>
                <a:lnTo>
                  <a:pt x="39624" y="17526"/>
                </a:lnTo>
                <a:lnTo>
                  <a:pt x="39624" y="16764"/>
                </a:lnTo>
                <a:lnTo>
                  <a:pt x="48768" y="13716"/>
                </a:lnTo>
                <a:lnTo>
                  <a:pt x="422148" y="13716"/>
                </a:lnTo>
                <a:lnTo>
                  <a:pt x="431292" y="16764"/>
                </a:lnTo>
                <a:lnTo>
                  <a:pt x="431292" y="17526"/>
                </a:lnTo>
                <a:lnTo>
                  <a:pt x="437388" y="20574"/>
                </a:lnTo>
                <a:lnTo>
                  <a:pt x="437388" y="19812"/>
                </a:lnTo>
                <a:lnTo>
                  <a:pt x="445008" y="25908"/>
                </a:lnTo>
                <a:lnTo>
                  <a:pt x="451104" y="33528"/>
                </a:lnTo>
                <a:lnTo>
                  <a:pt x="451104" y="35052"/>
                </a:lnTo>
                <a:lnTo>
                  <a:pt x="454152" y="41148"/>
                </a:lnTo>
                <a:close/>
              </a:path>
              <a:path w="471170" h="318770">
                <a:moveTo>
                  <a:pt x="21336" y="286512"/>
                </a:moveTo>
                <a:lnTo>
                  <a:pt x="16764" y="277368"/>
                </a:lnTo>
                <a:lnTo>
                  <a:pt x="16764" y="301752"/>
                </a:lnTo>
                <a:lnTo>
                  <a:pt x="18288" y="301752"/>
                </a:lnTo>
                <a:lnTo>
                  <a:pt x="19812" y="302971"/>
                </a:lnTo>
                <a:lnTo>
                  <a:pt x="19812" y="284988"/>
                </a:lnTo>
                <a:lnTo>
                  <a:pt x="21336" y="286512"/>
                </a:lnTo>
                <a:close/>
              </a:path>
              <a:path w="471170" h="318770">
                <a:moveTo>
                  <a:pt x="21336" y="32004"/>
                </a:moveTo>
                <a:lnTo>
                  <a:pt x="19812" y="33528"/>
                </a:lnTo>
                <a:lnTo>
                  <a:pt x="19812" y="35052"/>
                </a:lnTo>
                <a:lnTo>
                  <a:pt x="21336" y="32004"/>
                </a:lnTo>
                <a:close/>
              </a:path>
              <a:path w="471170" h="318770">
                <a:moveTo>
                  <a:pt x="33528" y="312928"/>
                </a:moveTo>
                <a:lnTo>
                  <a:pt x="33528" y="298704"/>
                </a:lnTo>
                <a:lnTo>
                  <a:pt x="25908" y="292608"/>
                </a:lnTo>
                <a:lnTo>
                  <a:pt x="19812" y="284988"/>
                </a:lnTo>
                <a:lnTo>
                  <a:pt x="19812" y="302971"/>
                </a:lnTo>
                <a:lnTo>
                  <a:pt x="25908" y="307848"/>
                </a:lnTo>
                <a:lnTo>
                  <a:pt x="33528" y="312928"/>
                </a:lnTo>
                <a:close/>
              </a:path>
              <a:path w="471170" h="318770">
                <a:moveTo>
                  <a:pt x="33528" y="20574"/>
                </a:moveTo>
                <a:lnTo>
                  <a:pt x="33528" y="19812"/>
                </a:lnTo>
                <a:lnTo>
                  <a:pt x="32004" y="21336"/>
                </a:lnTo>
                <a:lnTo>
                  <a:pt x="33528" y="20574"/>
                </a:lnTo>
                <a:close/>
              </a:path>
              <a:path w="471170" h="318770">
                <a:moveTo>
                  <a:pt x="41148" y="301752"/>
                </a:moveTo>
                <a:lnTo>
                  <a:pt x="32004" y="297180"/>
                </a:lnTo>
                <a:lnTo>
                  <a:pt x="33528" y="298704"/>
                </a:lnTo>
                <a:lnTo>
                  <a:pt x="33528" y="312928"/>
                </a:lnTo>
                <a:lnTo>
                  <a:pt x="35052" y="313944"/>
                </a:lnTo>
                <a:lnTo>
                  <a:pt x="36576" y="313944"/>
                </a:lnTo>
                <a:lnTo>
                  <a:pt x="39624" y="314960"/>
                </a:lnTo>
                <a:lnTo>
                  <a:pt x="39624" y="301752"/>
                </a:lnTo>
                <a:lnTo>
                  <a:pt x="41148" y="301752"/>
                </a:lnTo>
                <a:close/>
              </a:path>
              <a:path w="471170" h="318770">
                <a:moveTo>
                  <a:pt x="41148" y="16764"/>
                </a:moveTo>
                <a:lnTo>
                  <a:pt x="39624" y="16764"/>
                </a:lnTo>
                <a:lnTo>
                  <a:pt x="39624" y="17526"/>
                </a:lnTo>
                <a:lnTo>
                  <a:pt x="41148" y="16764"/>
                </a:lnTo>
                <a:close/>
              </a:path>
              <a:path w="471170" h="318770">
                <a:moveTo>
                  <a:pt x="431292" y="314960"/>
                </a:moveTo>
                <a:lnTo>
                  <a:pt x="431292" y="301752"/>
                </a:lnTo>
                <a:lnTo>
                  <a:pt x="422148" y="304800"/>
                </a:lnTo>
                <a:lnTo>
                  <a:pt x="48768" y="304800"/>
                </a:lnTo>
                <a:lnTo>
                  <a:pt x="39624" y="301752"/>
                </a:lnTo>
                <a:lnTo>
                  <a:pt x="39624" y="314960"/>
                </a:lnTo>
                <a:lnTo>
                  <a:pt x="45720" y="316992"/>
                </a:lnTo>
                <a:lnTo>
                  <a:pt x="47244" y="316992"/>
                </a:lnTo>
                <a:lnTo>
                  <a:pt x="57912" y="318516"/>
                </a:lnTo>
                <a:lnTo>
                  <a:pt x="414528" y="318516"/>
                </a:lnTo>
                <a:lnTo>
                  <a:pt x="423672" y="316992"/>
                </a:lnTo>
                <a:lnTo>
                  <a:pt x="425196" y="316992"/>
                </a:lnTo>
                <a:lnTo>
                  <a:pt x="431292" y="314960"/>
                </a:lnTo>
                <a:close/>
              </a:path>
              <a:path w="471170" h="318770">
                <a:moveTo>
                  <a:pt x="431292" y="17526"/>
                </a:moveTo>
                <a:lnTo>
                  <a:pt x="431292" y="16764"/>
                </a:lnTo>
                <a:lnTo>
                  <a:pt x="429768" y="16764"/>
                </a:lnTo>
                <a:lnTo>
                  <a:pt x="431292" y="17526"/>
                </a:lnTo>
                <a:close/>
              </a:path>
              <a:path w="471170" h="318770">
                <a:moveTo>
                  <a:pt x="438912" y="297180"/>
                </a:moveTo>
                <a:lnTo>
                  <a:pt x="429768" y="301752"/>
                </a:lnTo>
                <a:lnTo>
                  <a:pt x="431292" y="301752"/>
                </a:lnTo>
                <a:lnTo>
                  <a:pt x="431292" y="314960"/>
                </a:lnTo>
                <a:lnTo>
                  <a:pt x="434340" y="313944"/>
                </a:lnTo>
                <a:lnTo>
                  <a:pt x="435864" y="313944"/>
                </a:lnTo>
                <a:lnTo>
                  <a:pt x="437388" y="312928"/>
                </a:lnTo>
                <a:lnTo>
                  <a:pt x="437388" y="298704"/>
                </a:lnTo>
                <a:lnTo>
                  <a:pt x="438912" y="297180"/>
                </a:lnTo>
                <a:close/>
              </a:path>
              <a:path w="471170" h="318770">
                <a:moveTo>
                  <a:pt x="438912" y="21336"/>
                </a:moveTo>
                <a:lnTo>
                  <a:pt x="437388" y="19812"/>
                </a:lnTo>
                <a:lnTo>
                  <a:pt x="437388" y="20574"/>
                </a:lnTo>
                <a:lnTo>
                  <a:pt x="438912" y="21336"/>
                </a:lnTo>
                <a:close/>
              </a:path>
              <a:path w="471170" h="318770">
                <a:moveTo>
                  <a:pt x="451104" y="302971"/>
                </a:moveTo>
                <a:lnTo>
                  <a:pt x="451104" y="284988"/>
                </a:lnTo>
                <a:lnTo>
                  <a:pt x="445008" y="292608"/>
                </a:lnTo>
                <a:lnTo>
                  <a:pt x="437388" y="298704"/>
                </a:lnTo>
                <a:lnTo>
                  <a:pt x="437388" y="312928"/>
                </a:lnTo>
                <a:lnTo>
                  <a:pt x="445008" y="307848"/>
                </a:lnTo>
                <a:lnTo>
                  <a:pt x="451104" y="302971"/>
                </a:lnTo>
                <a:close/>
              </a:path>
              <a:path w="471170" h="318770">
                <a:moveTo>
                  <a:pt x="451104" y="35052"/>
                </a:moveTo>
                <a:lnTo>
                  <a:pt x="451104" y="33528"/>
                </a:lnTo>
                <a:lnTo>
                  <a:pt x="449580" y="32004"/>
                </a:lnTo>
                <a:lnTo>
                  <a:pt x="451104" y="35052"/>
                </a:lnTo>
                <a:close/>
              </a:path>
              <a:path w="471170" h="318770">
                <a:moveTo>
                  <a:pt x="454152" y="301752"/>
                </a:moveTo>
                <a:lnTo>
                  <a:pt x="454152" y="277368"/>
                </a:lnTo>
                <a:lnTo>
                  <a:pt x="449580" y="286512"/>
                </a:lnTo>
                <a:lnTo>
                  <a:pt x="451104" y="284988"/>
                </a:lnTo>
                <a:lnTo>
                  <a:pt x="451104" y="302971"/>
                </a:lnTo>
                <a:lnTo>
                  <a:pt x="452628" y="301752"/>
                </a:lnTo>
                <a:lnTo>
                  <a:pt x="454152" y="301752"/>
                </a:lnTo>
                <a:close/>
              </a:path>
              <a:path w="471170" h="318770">
                <a:moveTo>
                  <a:pt x="466344" y="283464"/>
                </a:moveTo>
                <a:lnTo>
                  <a:pt x="466344" y="35052"/>
                </a:lnTo>
                <a:lnTo>
                  <a:pt x="460248" y="25908"/>
                </a:lnTo>
                <a:lnTo>
                  <a:pt x="454152" y="18288"/>
                </a:lnTo>
                <a:lnTo>
                  <a:pt x="454152" y="39624"/>
                </a:lnTo>
                <a:lnTo>
                  <a:pt x="457200" y="48768"/>
                </a:lnTo>
                <a:lnTo>
                  <a:pt x="457200" y="296418"/>
                </a:lnTo>
                <a:lnTo>
                  <a:pt x="460248" y="292608"/>
                </a:lnTo>
                <a:lnTo>
                  <a:pt x="466344" y="283464"/>
                </a:lnTo>
                <a:close/>
              </a:path>
              <a:path w="471170" h="318770">
                <a:moveTo>
                  <a:pt x="457200" y="296418"/>
                </a:moveTo>
                <a:lnTo>
                  <a:pt x="457200" y="269748"/>
                </a:lnTo>
                <a:lnTo>
                  <a:pt x="454152" y="278892"/>
                </a:lnTo>
                <a:lnTo>
                  <a:pt x="454152" y="300228"/>
                </a:lnTo>
                <a:lnTo>
                  <a:pt x="457200" y="296418"/>
                </a:lnTo>
                <a:close/>
              </a:path>
              <a:path w="471170" h="318770">
                <a:moveTo>
                  <a:pt x="469392" y="272796"/>
                </a:moveTo>
                <a:lnTo>
                  <a:pt x="469392" y="45720"/>
                </a:lnTo>
                <a:lnTo>
                  <a:pt x="466344" y="36576"/>
                </a:lnTo>
                <a:lnTo>
                  <a:pt x="466344" y="281940"/>
                </a:lnTo>
                <a:lnTo>
                  <a:pt x="469392" y="272796"/>
                </a:lnTo>
                <a:close/>
              </a:path>
              <a:path w="471170" h="318770">
                <a:moveTo>
                  <a:pt x="470916" y="260604"/>
                </a:moveTo>
                <a:lnTo>
                  <a:pt x="470916" y="56388"/>
                </a:lnTo>
                <a:lnTo>
                  <a:pt x="469392" y="47244"/>
                </a:lnTo>
                <a:lnTo>
                  <a:pt x="469392" y="271272"/>
                </a:lnTo>
                <a:lnTo>
                  <a:pt x="470916" y="260604"/>
                </a:lnTo>
                <a:close/>
              </a:path>
            </a:pathLst>
          </a:custGeom>
          <a:solidFill>
            <a:srgbClr val="0018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 Placeholder 8"/>
          <p:cNvSpPr>
            <a:spLocks noGrp="1"/>
          </p:cNvSpPr>
          <p:nvPr>
            <p:ph type="body" idx="1"/>
          </p:nvPr>
        </p:nvSpPr>
        <p:spPr>
          <a:xfrm>
            <a:off x="5442528" y="4744291"/>
            <a:ext cx="4887653" cy="1384995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r>
              <a:rPr lang="en-US" dirty="0" smtClean="0"/>
              <a:t>               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54395" y="6794619"/>
            <a:ext cx="303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9" y="444969"/>
            <a:ext cx="5364165" cy="7717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6286" y="6741622"/>
            <a:ext cx="546181" cy="453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9159" y="501650"/>
            <a:ext cx="855854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 algn="ctr">
              <a:lnSpc>
                <a:spcPct val="100000"/>
              </a:lnSpc>
              <a:spcBef>
                <a:spcPts val="100"/>
              </a:spcBef>
              <a:tabLst>
                <a:tab pos="1300480" algn="l"/>
                <a:tab pos="8545195" algn="l"/>
              </a:tabLst>
            </a:pPr>
            <a:r>
              <a:rPr lang="en-US" sz="2800" dirty="0" smtClean="0">
                <a:solidFill>
                  <a:schemeClr val="tx1"/>
                </a:solidFill>
              </a:rPr>
              <a:t>                             METHODOLOGY</a:t>
            </a:r>
            <a:r>
              <a:rPr dirty="0"/>
              <a:t>	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774073" y="6673596"/>
            <a:ext cx="9144000" cy="686054"/>
          </a:xfrm>
          <a:custGeom>
            <a:avLst/>
            <a:gdLst/>
            <a:ahLst/>
            <a:cxnLst/>
            <a:rect l="l" t="t" r="r" b="b"/>
            <a:pathLst>
              <a:path w="9144000" h="524509">
                <a:moveTo>
                  <a:pt x="0" y="0"/>
                </a:moveTo>
                <a:lnTo>
                  <a:pt x="0" y="524256"/>
                </a:lnTo>
                <a:lnTo>
                  <a:pt x="9144000" y="524256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DB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073" y="6649211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2"/>
                </a:moveTo>
                <a:lnTo>
                  <a:pt x="9144000" y="50292"/>
                </a:lnTo>
                <a:lnTo>
                  <a:pt x="9144000" y="0"/>
                </a:lnTo>
                <a:lnTo>
                  <a:pt x="0" y="0"/>
                </a:lnTo>
                <a:lnTo>
                  <a:pt x="0" y="5029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78574" y="6819900"/>
            <a:ext cx="471170" cy="318770"/>
          </a:xfrm>
          <a:custGeom>
            <a:avLst/>
            <a:gdLst/>
            <a:ahLst/>
            <a:cxnLst/>
            <a:rect l="l" t="t" r="r" b="b"/>
            <a:pathLst>
              <a:path w="471170" h="318770">
                <a:moveTo>
                  <a:pt x="1524" y="271272"/>
                </a:moveTo>
                <a:lnTo>
                  <a:pt x="1524" y="47244"/>
                </a:lnTo>
                <a:lnTo>
                  <a:pt x="0" y="57912"/>
                </a:lnTo>
                <a:lnTo>
                  <a:pt x="0" y="262128"/>
                </a:lnTo>
                <a:lnTo>
                  <a:pt x="1524" y="271272"/>
                </a:lnTo>
                <a:close/>
              </a:path>
              <a:path w="471170" h="318770">
                <a:moveTo>
                  <a:pt x="4572" y="281940"/>
                </a:moveTo>
                <a:lnTo>
                  <a:pt x="4572" y="36576"/>
                </a:lnTo>
                <a:lnTo>
                  <a:pt x="1524" y="45720"/>
                </a:lnTo>
                <a:lnTo>
                  <a:pt x="1524" y="272796"/>
                </a:lnTo>
                <a:lnTo>
                  <a:pt x="4572" y="281940"/>
                </a:lnTo>
                <a:close/>
              </a:path>
              <a:path w="471170" h="318770">
                <a:moveTo>
                  <a:pt x="16764" y="39624"/>
                </a:moveTo>
                <a:lnTo>
                  <a:pt x="16764" y="18288"/>
                </a:lnTo>
                <a:lnTo>
                  <a:pt x="10668" y="25908"/>
                </a:lnTo>
                <a:lnTo>
                  <a:pt x="9144" y="25908"/>
                </a:lnTo>
                <a:lnTo>
                  <a:pt x="4572" y="35052"/>
                </a:lnTo>
                <a:lnTo>
                  <a:pt x="4572" y="283464"/>
                </a:lnTo>
                <a:lnTo>
                  <a:pt x="9144" y="292608"/>
                </a:lnTo>
                <a:lnTo>
                  <a:pt x="10668" y="292608"/>
                </a:lnTo>
                <a:lnTo>
                  <a:pt x="13716" y="296418"/>
                </a:lnTo>
                <a:lnTo>
                  <a:pt x="13716" y="48768"/>
                </a:lnTo>
                <a:lnTo>
                  <a:pt x="16764" y="39624"/>
                </a:lnTo>
                <a:close/>
              </a:path>
              <a:path w="471170" h="318770">
                <a:moveTo>
                  <a:pt x="16764" y="300228"/>
                </a:moveTo>
                <a:lnTo>
                  <a:pt x="16764" y="278892"/>
                </a:lnTo>
                <a:lnTo>
                  <a:pt x="13716" y="269748"/>
                </a:lnTo>
                <a:lnTo>
                  <a:pt x="13716" y="296418"/>
                </a:lnTo>
                <a:lnTo>
                  <a:pt x="16764" y="300228"/>
                </a:lnTo>
                <a:close/>
              </a:path>
              <a:path w="471170" h="318770">
                <a:moveTo>
                  <a:pt x="454152" y="41148"/>
                </a:moveTo>
                <a:lnTo>
                  <a:pt x="454152" y="16764"/>
                </a:lnTo>
                <a:lnTo>
                  <a:pt x="452628" y="16764"/>
                </a:lnTo>
                <a:lnTo>
                  <a:pt x="445008" y="10668"/>
                </a:lnTo>
                <a:lnTo>
                  <a:pt x="445008" y="9144"/>
                </a:lnTo>
                <a:lnTo>
                  <a:pt x="435864" y="4572"/>
                </a:lnTo>
                <a:lnTo>
                  <a:pt x="434340" y="4572"/>
                </a:lnTo>
                <a:lnTo>
                  <a:pt x="425196" y="1524"/>
                </a:lnTo>
                <a:lnTo>
                  <a:pt x="423672" y="1524"/>
                </a:lnTo>
                <a:lnTo>
                  <a:pt x="413004" y="0"/>
                </a:lnTo>
                <a:lnTo>
                  <a:pt x="56388" y="0"/>
                </a:lnTo>
                <a:lnTo>
                  <a:pt x="47244" y="1524"/>
                </a:lnTo>
                <a:lnTo>
                  <a:pt x="45720" y="1524"/>
                </a:lnTo>
                <a:lnTo>
                  <a:pt x="36576" y="4572"/>
                </a:lnTo>
                <a:lnTo>
                  <a:pt x="35052" y="4572"/>
                </a:lnTo>
                <a:lnTo>
                  <a:pt x="25908" y="9144"/>
                </a:lnTo>
                <a:lnTo>
                  <a:pt x="25908" y="10668"/>
                </a:lnTo>
                <a:lnTo>
                  <a:pt x="18288" y="16764"/>
                </a:lnTo>
                <a:lnTo>
                  <a:pt x="16764" y="16764"/>
                </a:lnTo>
                <a:lnTo>
                  <a:pt x="16764" y="41148"/>
                </a:lnTo>
                <a:lnTo>
                  <a:pt x="19812" y="35052"/>
                </a:lnTo>
                <a:lnTo>
                  <a:pt x="19812" y="33528"/>
                </a:lnTo>
                <a:lnTo>
                  <a:pt x="25908" y="25908"/>
                </a:lnTo>
                <a:lnTo>
                  <a:pt x="33528" y="19812"/>
                </a:lnTo>
                <a:lnTo>
                  <a:pt x="33528" y="20574"/>
                </a:lnTo>
                <a:lnTo>
                  <a:pt x="39624" y="17526"/>
                </a:lnTo>
                <a:lnTo>
                  <a:pt x="39624" y="16764"/>
                </a:lnTo>
                <a:lnTo>
                  <a:pt x="48768" y="13716"/>
                </a:lnTo>
                <a:lnTo>
                  <a:pt x="422148" y="13716"/>
                </a:lnTo>
                <a:lnTo>
                  <a:pt x="431292" y="16764"/>
                </a:lnTo>
                <a:lnTo>
                  <a:pt x="431292" y="17526"/>
                </a:lnTo>
                <a:lnTo>
                  <a:pt x="437388" y="20574"/>
                </a:lnTo>
                <a:lnTo>
                  <a:pt x="437388" y="19812"/>
                </a:lnTo>
                <a:lnTo>
                  <a:pt x="445008" y="25908"/>
                </a:lnTo>
                <a:lnTo>
                  <a:pt x="451104" y="33528"/>
                </a:lnTo>
                <a:lnTo>
                  <a:pt x="451104" y="35052"/>
                </a:lnTo>
                <a:lnTo>
                  <a:pt x="454152" y="41148"/>
                </a:lnTo>
                <a:close/>
              </a:path>
              <a:path w="471170" h="318770">
                <a:moveTo>
                  <a:pt x="21336" y="286512"/>
                </a:moveTo>
                <a:lnTo>
                  <a:pt x="16764" y="277368"/>
                </a:lnTo>
                <a:lnTo>
                  <a:pt x="16764" y="301752"/>
                </a:lnTo>
                <a:lnTo>
                  <a:pt x="18288" y="301752"/>
                </a:lnTo>
                <a:lnTo>
                  <a:pt x="19812" y="302971"/>
                </a:lnTo>
                <a:lnTo>
                  <a:pt x="19812" y="284988"/>
                </a:lnTo>
                <a:lnTo>
                  <a:pt x="21336" y="286512"/>
                </a:lnTo>
                <a:close/>
              </a:path>
              <a:path w="471170" h="318770">
                <a:moveTo>
                  <a:pt x="21336" y="32004"/>
                </a:moveTo>
                <a:lnTo>
                  <a:pt x="19812" y="33528"/>
                </a:lnTo>
                <a:lnTo>
                  <a:pt x="19812" y="35052"/>
                </a:lnTo>
                <a:lnTo>
                  <a:pt x="21336" y="32004"/>
                </a:lnTo>
                <a:close/>
              </a:path>
              <a:path w="471170" h="318770">
                <a:moveTo>
                  <a:pt x="33528" y="312928"/>
                </a:moveTo>
                <a:lnTo>
                  <a:pt x="33528" y="298704"/>
                </a:lnTo>
                <a:lnTo>
                  <a:pt x="25908" y="292608"/>
                </a:lnTo>
                <a:lnTo>
                  <a:pt x="19812" y="284988"/>
                </a:lnTo>
                <a:lnTo>
                  <a:pt x="19812" y="302971"/>
                </a:lnTo>
                <a:lnTo>
                  <a:pt x="25908" y="307848"/>
                </a:lnTo>
                <a:lnTo>
                  <a:pt x="33528" y="312928"/>
                </a:lnTo>
                <a:close/>
              </a:path>
              <a:path w="471170" h="318770">
                <a:moveTo>
                  <a:pt x="33528" y="20574"/>
                </a:moveTo>
                <a:lnTo>
                  <a:pt x="33528" y="19812"/>
                </a:lnTo>
                <a:lnTo>
                  <a:pt x="32004" y="21336"/>
                </a:lnTo>
                <a:lnTo>
                  <a:pt x="33528" y="20574"/>
                </a:lnTo>
                <a:close/>
              </a:path>
              <a:path w="471170" h="318770">
                <a:moveTo>
                  <a:pt x="41148" y="301752"/>
                </a:moveTo>
                <a:lnTo>
                  <a:pt x="32004" y="297180"/>
                </a:lnTo>
                <a:lnTo>
                  <a:pt x="33528" y="298704"/>
                </a:lnTo>
                <a:lnTo>
                  <a:pt x="33528" y="312928"/>
                </a:lnTo>
                <a:lnTo>
                  <a:pt x="35052" y="313944"/>
                </a:lnTo>
                <a:lnTo>
                  <a:pt x="36576" y="313944"/>
                </a:lnTo>
                <a:lnTo>
                  <a:pt x="39624" y="314960"/>
                </a:lnTo>
                <a:lnTo>
                  <a:pt x="39624" y="301752"/>
                </a:lnTo>
                <a:lnTo>
                  <a:pt x="41148" y="301752"/>
                </a:lnTo>
                <a:close/>
              </a:path>
              <a:path w="471170" h="318770">
                <a:moveTo>
                  <a:pt x="41148" y="16764"/>
                </a:moveTo>
                <a:lnTo>
                  <a:pt x="39624" y="16764"/>
                </a:lnTo>
                <a:lnTo>
                  <a:pt x="39624" y="17526"/>
                </a:lnTo>
                <a:lnTo>
                  <a:pt x="41148" y="16764"/>
                </a:lnTo>
                <a:close/>
              </a:path>
              <a:path w="471170" h="318770">
                <a:moveTo>
                  <a:pt x="431292" y="314960"/>
                </a:moveTo>
                <a:lnTo>
                  <a:pt x="431292" y="301752"/>
                </a:lnTo>
                <a:lnTo>
                  <a:pt x="422148" y="304800"/>
                </a:lnTo>
                <a:lnTo>
                  <a:pt x="48768" y="304800"/>
                </a:lnTo>
                <a:lnTo>
                  <a:pt x="39624" y="301752"/>
                </a:lnTo>
                <a:lnTo>
                  <a:pt x="39624" y="314960"/>
                </a:lnTo>
                <a:lnTo>
                  <a:pt x="45720" y="316992"/>
                </a:lnTo>
                <a:lnTo>
                  <a:pt x="47244" y="316992"/>
                </a:lnTo>
                <a:lnTo>
                  <a:pt x="57912" y="318516"/>
                </a:lnTo>
                <a:lnTo>
                  <a:pt x="414528" y="318516"/>
                </a:lnTo>
                <a:lnTo>
                  <a:pt x="423672" y="316992"/>
                </a:lnTo>
                <a:lnTo>
                  <a:pt x="425196" y="316992"/>
                </a:lnTo>
                <a:lnTo>
                  <a:pt x="431292" y="314960"/>
                </a:lnTo>
                <a:close/>
              </a:path>
              <a:path w="471170" h="318770">
                <a:moveTo>
                  <a:pt x="431292" y="17526"/>
                </a:moveTo>
                <a:lnTo>
                  <a:pt x="431292" y="16764"/>
                </a:lnTo>
                <a:lnTo>
                  <a:pt x="429768" y="16764"/>
                </a:lnTo>
                <a:lnTo>
                  <a:pt x="431292" y="17526"/>
                </a:lnTo>
                <a:close/>
              </a:path>
              <a:path w="471170" h="318770">
                <a:moveTo>
                  <a:pt x="438912" y="297180"/>
                </a:moveTo>
                <a:lnTo>
                  <a:pt x="429768" y="301752"/>
                </a:lnTo>
                <a:lnTo>
                  <a:pt x="431292" y="301752"/>
                </a:lnTo>
                <a:lnTo>
                  <a:pt x="431292" y="314960"/>
                </a:lnTo>
                <a:lnTo>
                  <a:pt x="434340" y="313944"/>
                </a:lnTo>
                <a:lnTo>
                  <a:pt x="435864" y="313944"/>
                </a:lnTo>
                <a:lnTo>
                  <a:pt x="437388" y="312928"/>
                </a:lnTo>
                <a:lnTo>
                  <a:pt x="437388" y="298704"/>
                </a:lnTo>
                <a:lnTo>
                  <a:pt x="438912" y="297180"/>
                </a:lnTo>
                <a:close/>
              </a:path>
              <a:path w="471170" h="318770">
                <a:moveTo>
                  <a:pt x="438912" y="21336"/>
                </a:moveTo>
                <a:lnTo>
                  <a:pt x="437388" y="19812"/>
                </a:lnTo>
                <a:lnTo>
                  <a:pt x="437388" y="20574"/>
                </a:lnTo>
                <a:lnTo>
                  <a:pt x="438912" y="21336"/>
                </a:lnTo>
                <a:close/>
              </a:path>
              <a:path w="471170" h="318770">
                <a:moveTo>
                  <a:pt x="451104" y="302971"/>
                </a:moveTo>
                <a:lnTo>
                  <a:pt x="451104" y="284988"/>
                </a:lnTo>
                <a:lnTo>
                  <a:pt x="445008" y="292608"/>
                </a:lnTo>
                <a:lnTo>
                  <a:pt x="437388" y="298704"/>
                </a:lnTo>
                <a:lnTo>
                  <a:pt x="437388" y="312928"/>
                </a:lnTo>
                <a:lnTo>
                  <a:pt x="445008" y="307848"/>
                </a:lnTo>
                <a:lnTo>
                  <a:pt x="451104" y="302971"/>
                </a:lnTo>
                <a:close/>
              </a:path>
              <a:path w="471170" h="318770">
                <a:moveTo>
                  <a:pt x="451104" y="35052"/>
                </a:moveTo>
                <a:lnTo>
                  <a:pt x="451104" y="33528"/>
                </a:lnTo>
                <a:lnTo>
                  <a:pt x="449580" y="32004"/>
                </a:lnTo>
                <a:lnTo>
                  <a:pt x="451104" y="35052"/>
                </a:lnTo>
                <a:close/>
              </a:path>
              <a:path w="471170" h="318770">
                <a:moveTo>
                  <a:pt x="454152" y="301752"/>
                </a:moveTo>
                <a:lnTo>
                  <a:pt x="454152" y="277368"/>
                </a:lnTo>
                <a:lnTo>
                  <a:pt x="449580" y="286512"/>
                </a:lnTo>
                <a:lnTo>
                  <a:pt x="451104" y="284988"/>
                </a:lnTo>
                <a:lnTo>
                  <a:pt x="451104" y="302971"/>
                </a:lnTo>
                <a:lnTo>
                  <a:pt x="452628" y="301752"/>
                </a:lnTo>
                <a:lnTo>
                  <a:pt x="454152" y="301752"/>
                </a:lnTo>
                <a:close/>
              </a:path>
              <a:path w="471170" h="318770">
                <a:moveTo>
                  <a:pt x="466344" y="283464"/>
                </a:moveTo>
                <a:lnTo>
                  <a:pt x="466344" y="35052"/>
                </a:lnTo>
                <a:lnTo>
                  <a:pt x="460248" y="25908"/>
                </a:lnTo>
                <a:lnTo>
                  <a:pt x="454152" y="18288"/>
                </a:lnTo>
                <a:lnTo>
                  <a:pt x="454152" y="39624"/>
                </a:lnTo>
                <a:lnTo>
                  <a:pt x="457200" y="48768"/>
                </a:lnTo>
                <a:lnTo>
                  <a:pt x="457200" y="296418"/>
                </a:lnTo>
                <a:lnTo>
                  <a:pt x="460248" y="292608"/>
                </a:lnTo>
                <a:lnTo>
                  <a:pt x="466344" y="283464"/>
                </a:lnTo>
                <a:close/>
              </a:path>
              <a:path w="471170" h="318770">
                <a:moveTo>
                  <a:pt x="457200" y="296418"/>
                </a:moveTo>
                <a:lnTo>
                  <a:pt x="457200" y="269748"/>
                </a:lnTo>
                <a:lnTo>
                  <a:pt x="454152" y="278892"/>
                </a:lnTo>
                <a:lnTo>
                  <a:pt x="454152" y="300228"/>
                </a:lnTo>
                <a:lnTo>
                  <a:pt x="457200" y="296418"/>
                </a:lnTo>
                <a:close/>
              </a:path>
              <a:path w="471170" h="318770">
                <a:moveTo>
                  <a:pt x="469392" y="272796"/>
                </a:moveTo>
                <a:lnTo>
                  <a:pt x="469392" y="45720"/>
                </a:lnTo>
                <a:lnTo>
                  <a:pt x="466344" y="36576"/>
                </a:lnTo>
                <a:lnTo>
                  <a:pt x="466344" y="281940"/>
                </a:lnTo>
                <a:lnTo>
                  <a:pt x="469392" y="272796"/>
                </a:lnTo>
                <a:close/>
              </a:path>
              <a:path w="471170" h="318770">
                <a:moveTo>
                  <a:pt x="470916" y="260604"/>
                </a:moveTo>
                <a:lnTo>
                  <a:pt x="470916" y="56388"/>
                </a:lnTo>
                <a:lnTo>
                  <a:pt x="469392" y="47244"/>
                </a:lnTo>
                <a:lnTo>
                  <a:pt x="469392" y="271272"/>
                </a:lnTo>
                <a:lnTo>
                  <a:pt x="470916" y="260604"/>
                </a:lnTo>
                <a:close/>
              </a:path>
            </a:pathLst>
          </a:custGeom>
          <a:solidFill>
            <a:srgbClr val="0018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574020" y="6799748"/>
            <a:ext cx="756452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 smtClean="0">
                <a:solidFill>
                  <a:schemeClr val="tx1"/>
                </a:solidFill>
              </a:rPr>
              <a:t>Venue Reservation Platform</a:t>
            </a:r>
          </a:p>
          <a:p>
            <a:pPr marL="12700">
              <a:lnSpc>
                <a:spcPts val="1410"/>
              </a:lnSpc>
            </a:pPr>
            <a:r>
              <a:rPr lang="en-US" spc="-10" dirty="0" err="1" smtClean="0">
                <a:solidFill>
                  <a:schemeClr val="tx1"/>
                </a:solidFill>
              </a:rPr>
              <a:t>Hisha</a:t>
            </a:r>
            <a:r>
              <a:rPr lang="en-US" spc="-10" dirty="0" smtClean="0">
                <a:solidFill>
                  <a:schemeClr val="tx1"/>
                </a:solidFill>
              </a:rPr>
              <a:t>, </a:t>
            </a:r>
            <a:r>
              <a:rPr lang="en-US" spc="-10" dirty="0" err="1" smtClean="0">
                <a:solidFill>
                  <a:schemeClr val="tx1"/>
                </a:solidFill>
              </a:rPr>
              <a:t>Krishiyana</a:t>
            </a:r>
            <a:r>
              <a:rPr lang="en-US" spc="-10" dirty="0" smtClean="0">
                <a:solidFill>
                  <a:schemeClr val="tx1"/>
                </a:solidFill>
              </a:rPr>
              <a:t>, </a:t>
            </a:r>
            <a:r>
              <a:rPr lang="en-US" spc="-10" dirty="0" err="1" smtClean="0">
                <a:solidFill>
                  <a:schemeClr val="tx1"/>
                </a:solidFill>
              </a:rPr>
              <a:t>Rabina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9462202" y="6849367"/>
            <a:ext cx="303913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1089159" y="1416050"/>
            <a:ext cx="8558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3153" y="6814352"/>
            <a:ext cx="546181" cy="4536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29394" y="1437032"/>
            <a:ext cx="85585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Analysis All the necessary requirements are collected and we analyze whether the proposed project is feasible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Design In this phase, the requirement specification from the first phase are studied and the system design is prepared. We design our system using different diagram such as use-case, sequence diagram, ER diagram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Coding In this phase, coding is done according to the design and a working system is developed by the end of this process. We use flutter for frontend and Python, Django,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PostgreSQL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backend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After the software is developed, it is tested and the necessary feedbacks are collected from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Deployment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Maintenance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5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9159" y="501650"/>
            <a:ext cx="855854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 algn="ctr">
              <a:lnSpc>
                <a:spcPct val="100000"/>
              </a:lnSpc>
              <a:spcBef>
                <a:spcPts val="100"/>
              </a:spcBef>
              <a:tabLst>
                <a:tab pos="1300480" algn="l"/>
                <a:tab pos="8545195" algn="l"/>
              </a:tabLst>
            </a:pPr>
            <a:r>
              <a:rPr lang="en-US" sz="2800" dirty="0" smtClean="0"/>
              <a:t>                TECHNICAL DESCRIPTION</a:t>
            </a:r>
            <a:r>
              <a:rPr dirty="0"/>
              <a:t>	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774073" y="6673596"/>
            <a:ext cx="9144000" cy="686054"/>
          </a:xfrm>
          <a:custGeom>
            <a:avLst/>
            <a:gdLst/>
            <a:ahLst/>
            <a:cxnLst/>
            <a:rect l="l" t="t" r="r" b="b"/>
            <a:pathLst>
              <a:path w="9144000" h="524509">
                <a:moveTo>
                  <a:pt x="0" y="0"/>
                </a:moveTo>
                <a:lnTo>
                  <a:pt x="0" y="524256"/>
                </a:lnTo>
                <a:lnTo>
                  <a:pt x="9144000" y="524256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DB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073" y="6649211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2"/>
                </a:moveTo>
                <a:lnTo>
                  <a:pt x="9144000" y="50292"/>
                </a:lnTo>
                <a:lnTo>
                  <a:pt x="9144000" y="0"/>
                </a:lnTo>
                <a:lnTo>
                  <a:pt x="0" y="0"/>
                </a:lnTo>
                <a:lnTo>
                  <a:pt x="0" y="5029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78574" y="6819900"/>
            <a:ext cx="471170" cy="318770"/>
          </a:xfrm>
          <a:custGeom>
            <a:avLst/>
            <a:gdLst/>
            <a:ahLst/>
            <a:cxnLst/>
            <a:rect l="l" t="t" r="r" b="b"/>
            <a:pathLst>
              <a:path w="471170" h="318770">
                <a:moveTo>
                  <a:pt x="1524" y="271272"/>
                </a:moveTo>
                <a:lnTo>
                  <a:pt x="1524" y="47244"/>
                </a:lnTo>
                <a:lnTo>
                  <a:pt x="0" y="57912"/>
                </a:lnTo>
                <a:lnTo>
                  <a:pt x="0" y="262128"/>
                </a:lnTo>
                <a:lnTo>
                  <a:pt x="1524" y="271272"/>
                </a:lnTo>
                <a:close/>
              </a:path>
              <a:path w="471170" h="318770">
                <a:moveTo>
                  <a:pt x="4572" y="281940"/>
                </a:moveTo>
                <a:lnTo>
                  <a:pt x="4572" y="36576"/>
                </a:lnTo>
                <a:lnTo>
                  <a:pt x="1524" y="45720"/>
                </a:lnTo>
                <a:lnTo>
                  <a:pt x="1524" y="272796"/>
                </a:lnTo>
                <a:lnTo>
                  <a:pt x="4572" y="281940"/>
                </a:lnTo>
                <a:close/>
              </a:path>
              <a:path w="471170" h="318770">
                <a:moveTo>
                  <a:pt x="16764" y="39624"/>
                </a:moveTo>
                <a:lnTo>
                  <a:pt x="16764" y="18288"/>
                </a:lnTo>
                <a:lnTo>
                  <a:pt x="10668" y="25908"/>
                </a:lnTo>
                <a:lnTo>
                  <a:pt x="9144" y="25908"/>
                </a:lnTo>
                <a:lnTo>
                  <a:pt x="4572" y="35052"/>
                </a:lnTo>
                <a:lnTo>
                  <a:pt x="4572" y="283464"/>
                </a:lnTo>
                <a:lnTo>
                  <a:pt x="9144" y="292608"/>
                </a:lnTo>
                <a:lnTo>
                  <a:pt x="10668" y="292608"/>
                </a:lnTo>
                <a:lnTo>
                  <a:pt x="13716" y="296418"/>
                </a:lnTo>
                <a:lnTo>
                  <a:pt x="13716" y="48768"/>
                </a:lnTo>
                <a:lnTo>
                  <a:pt x="16764" y="39624"/>
                </a:lnTo>
                <a:close/>
              </a:path>
              <a:path w="471170" h="318770">
                <a:moveTo>
                  <a:pt x="16764" y="300228"/>
                </a:moveTo>
                <a:lnTo>
                  <a:pt x="16764" y="278892"/>
                </a:lnTo>
                <a:lnTo>
                  <a:pt x="13716" y="269748"/>
                </a:lnTo>
                <a:lnTo>
                  <a:pt x="13716" y="296418"/>
                </a:lnTo>
                <a:lnTo>
                  <a:pt x="16764" y="300228"/>
                </a:lnTo>
                <a:close/>
              </a:path>
              <a:path w="471170" h="318770">
                <a:moveTo>
                  <a:pt x="454152" y="41148"/>
                </a:moveTo>
                <a:lnTo>
                  <a:pt x="454152" y="16764"/>
                </a:lnTo>
                <a:lnTo>
                  <a:pt x="452628" y="16764"/>
                </a:lnTo>
                <a:lnTo>
                  <a:pt x="445008" y="10668"/>
                </a:lnTo>
                <a:lnTo>
                  <a:pt x="445008" y="9144"/>
                </a:lnTo>
                <a:lnTo>
                  <a:pt x="435864" y="4572"/>
                </a:lnTo>
                <a:lnTo>
                  <a:pt x="434340" y="4572"/>
                </a:lnTo>
                <a:lnTo>
                  <a:pt x="425196" y="1524"/>
                </a:lnTo>
                <a:lnTo>
                  <a:pt x="423672" y="1524"/>
                </a:lnTo>
                <a:lnTo>
                  <a:pt x="413004" y="0"/>
                </a:lnTo>
                <a:lnTo>
                  <a:pt x="56388" y="0"/>
                </a:lnTo>
                <a:lnTo>
                  <a:pt x="47244" y="1524"/>
                </a:lnTo>
                <a:lnTo>
                  <a:pt x="45720" y="1524"/>
                </a:lnTo>
                <a:lnTo>
                  <a:pt x="36576" y="4572"/>
                </a:lnTo>
                <a:lnTo>
                  <a:pt x="35052" y="4572"/>
                </a:lnTo>
                <a:lnTo>
                  <a:pt x="25908" y="9144"/>
                </a:lnTo>
                <a:lnTo>
                  <a:pt x="25908" y="10668"/>
                </a:lnTo>
                <a:lnTo>
                  <a:pt x="18288" y="16764"/>
                </a:lnTo>
                <a:lnTo>
                  <a:pt x="16764" y="16764"/>
                </a:lnTo>
                <a:lnTo>
                  <a:pt x="16764" y="41148"/>
                </a:lnTo>
                <a:lnTo>
                  <a:pt x="19812" y="35052"/>
                </a:lnTo>
                <a:lnTo>
                  <a:pt x="19812" y="33528"/>
                </a:lnTo>
                <a:lnTo>
                  <a:pt x="25908" y="25908"/>
                </a:lnTo>
                <a:lnTo>
                  <a:pt x="33528" y="19812"/>
                </a:lnTo>
                <a:lnTo>
                  <a:pt x="33528" y="20574"/>
                </a:lnTo>
                <a:lnTo>
                  <a:pt x="39624" y="17526"/>
                </a:lnTo>
                <a:lnTo>
                  <a:pt x="39624" y="16764"/>
                </a:lnTo>
                <a:lnTo>
                  <a:pt x="48768" y="13716"/>
                </a:lnTo>
                <a:lnTo>
                  <a:pt x="422148" y="13716"/>
                </a:lnTo>
                <a:lnTo>
                  <a:pt x="431292" y="16764"/>
                </a:lnTo>
                <a:lnTo>
                  <a:pt x="431292" y="17526"/>
                </a:lnTo>
                <a:lnTo>
                  <a:pt x="437388" y="20574"/>
                </a:lnTo>
                <a:lnTo>
                  <a:pt x="437388" y="19812"/>
                </a:lnTo>
                <a:lnTo>
                  <a:pt x="445008" y="25908"/>
                </a:lnTo>
                <a:lnTo>
                  <a:pt x="451104" y="33528"/>
                </a:lnTo>
                <a:lnTo>
                  <a:pt x="451104" y="35052"/>
                </a:lnTo>
                <a:lnTo>
                  <a:pt x="454152" y="41148"/>
                </a:lnTo>
                <a:close/>
              </a:path>
              <a:path w="471170" h="318770">
                <a:moveTo>
                  <a:pt x="21336" y="286512"/>
                </a:moveTo>
                <a:lnTo>
                  <a:pt x="16764" y="277368"/>
                </a:lnTo>
                <a:lnTo>
                  <a:pt x="16764" y="301752"/>
                </a:lnTo>
                <a:lnTo>
                  <a:pt x="18288" y="301752"/>
                </a:lnTo>
                <a:lnTo>
                  <a:pt x="19812" y="302971"/>
                </a:lnTo>
                <a:lnTo>
                  <a:pt x="19812" y="284988"/>
                </a:lnTo>
                <a:lnTo>
                  <a:pt x="21336" y="286512"/>
                </a:lnTo>
                <a:close/>
              </a:path>
              <a:path w="471170" h="318770">
                <a:moveTo>
                  <a:pt x="21336" y="32004"/>
                </a:moveTo>
                <a:lnTo>
                  <a:pt x="19812" y="33528"/>
                </a:lnTo>
                <a:lnTo>
                  <a:pt x="19812" y="35052"/>
                </a:lnTo>
                <a:lnTo>
                  <a:pt x="21336" y="32004"/>
                </a:lnTo>
                <a:close/>
              </a:path>
              <a:path w="471170" h="318770">
                <a:moveTo>
                  <a:pt x="33528" y="312928"/>
                </a:moveTo>
                <a:lnTo>
                  <a:pt x="33528" y="298704"/>
                </a:lnTo>
                <a:lnTo>
                  <a:pt x="25908" y="292608"/>
                </a:lnTo>
                <a:lnTo>
                  <a:pt x="19812" y="284988"/>
                </a:lnTo>
                <a:lnTo>
                  <a:pt x="19812" y="302971"/>
                </a:lnTo>
                <a:lnTo>
                  <a:pt x="25908" y="307848"/>
                </a:lnTo>
                <a:lnTo>
                  <a:pt x="33528" y="312928"/>
                </a:lnTo>
                <a:close/>
              </a:path>
              <a:path w="471170" h="318770">
                <a:moveTo>
                  <a:pt x="33528" y="20574"/>
                </a:moveTo>
                <a:lnTo>
                  <a:pt x="33528" y="19812"/>
                </a:lnTo>
                <a:lnTo>
                  <a:pt x="32004" y="21336"/>
                </a:lnTo>
                <a:lnTo>
                  <a:pt x="33528" y="20574"/>
                </a:lnTo>
                <a:close/>
              </a:path>
              <a:path w="471170" h="318770">
                <a:moveTo>
                  <a:pt x="41148" y="301752"/>
                </a:moveTo>
                <a:lnTo>
                  <a:pt x="32004" y="297180"/>
                </a:lnTo>
                <a:lnTo>
                  <a:pt x="33528" y="298704"/>
                </a:lnTo>
                <a:lnTo>
                  <a:pt x="33528" y="312928"/>
                </a:lnTo>
                <a:lnTo>
                  <a:pt x="35052" y="313944"/>
                </a:lnTo>
                <a:lnTo>
                  <a:pt x="36576" y="313944"/>
                </a:lnTo>
                <a:lnTo>
                  <a:pt x="39624" y="314960"/>
                </a:lnTo>
                <a:lnTo>
                  <a:pt x="39624" y="301752"/>
                </a:lnTo>
                <a:lnTo>
                  <a:pt x="41148" y="301752"/>
                </a:lnTo>
                <a:close/>
              </a:path>
              <a:path w="471170" h="318770">
                <a:moveTo>
                  <a:pt x="41148" y="16764"/>
                </a:moveTo>
                <a:lnTo>
                  <a:pt x="39624" y="16764"/>
                </a:lnTo>
                <a:lnTo>
                  <a:pt x="39624" y="17526"/>
                </a:lnTo>
                <a:lnTo>
                  <a:pt x="41148" y="16764"/>
                </a:lnTo>
                <a:close/>
              </a:path>
              <a:path w="471170" h="318770">
                <a:moveTo>
                  <a:pt x="431292" y="314960"/>
                </a:moveTo>
                <a:lnTo>
                  <a:pt x="431292" y="301752"/>
                </a:lnTo>
                <a:lnTo>
                  <a:pt x="422148" y="304800"/>
                </a:lnTo>
                <a:lnTo>
                  <a:pt x="48768" y="304800"/>
                </a:lnTo>
                <a:lnTo>
                  <a:pt x="39624" y="301752"/>
                </a:lnTo>
                <a:lnTo>
                  <a:pt x="39624" y="314960"/>
                </a:lnTo>
                <a:lnTo>
                  <a:pt x="45720" y="316992"/>
                </a:lnTo>
                <a:lnTo>
                  <a:pt x="47244" y="316992"/>
                </a:lnTo>
                <a:lnTo>
                  <a:pt x="57912" y="318516"/>
                </a:lnTo>
                <a:lnTo>
                  <a:pt x="414528" y="318516"/>
                </a:lnTo>
                <a:lnTo>
                  <a:pt x="423672" y="316992"/>
                </a:lnTo>
                <a:lnTo>
                  <a:pt x="425196" y="316992"/>
                </a:lnTo>
                <a:lnTo>
                  <a:pt x="431292" y="314960"/>
                </a:lnTo>
                <a:close/>
              </a:path>
              <a:path w="471170" h="318770">
                <a:moveTo>
                  <a:pt x="431292" y="17526"/>
                </a:moveTo>
                <a:lnTo>
                  <a:pt x="431292" y="16764"/>
                </a:lnTo>
                <a:lnTo>
                  <a:pt x="429768" y="16764"/>
                </a:lnTo>
                <a:lnTo>
                  <a:pt x="431292" y="17526"/>
                </a:lnTo>
                <a:close/>
              </a:path>
              <a:path w="471170" h="318770">
                <a:moveTo>
                  <a:pt x="438912" y="297180"/>
                </a:moveTo>
                <a:lnTo>
                  <a:pt x="429768" y="301752"/>
                </a:lnTo>
                <a:lnTo>
                  <a:pt x="431292" y="301752"/>
                </a:lnTo>
                <a:lnTo>
                  <a:pt x="431292" y="314960"/>
                </a:lnTo>
                <a:lnTo>
                  <a:pt x="434340" y="313944"/>
                </a:lnTo>
                <a:lnTo>
                  <a:pt x="435864" y="313944"/>
                </a:lnTo>
                <a:lnTo>
                  <a:pt x="437388" y="312928"/>
                </a:lnTo>
                <a:lnTo>
                  <a:pt x="437388" y="298704"/>
                </a:lnTo>
                <a:lnTo>
                  <a:pt x="438912" y="297180"/>
                </a:lnTo>
                <a:close/>
              </a:path>
              <a:path w="471170" h="318770">
                <a:moveTo>
                  <a:pt x="438912" y="21336"/>
                </a:moveTo>
                <a:lnTo>
                  <a:pt x="437388" y="19812"/>
                </a:lnTo>
                <a:lnTo>
                  <a:pt x="437388" y="20574"/>
                </a:lnTo>
                <a:lnTo>
                  <a:pt x="438912" y="21336"/>
                </a:lnTo>
                <a:close/>
              </a:path>
              <a:path w="471170" h="318770">
                <a:moveTo>
                  <a:pt x="451104" y="302971"/>
                </a:moveTo>
                <a:lnTo>
                  <a:pt x="451104" y="284988"/>
                </a:lnTo>
                <a:lnTo>
                  <a:pt x="445008" y="292608"/>
                </a:lnTo>
                <a:lnTo>
                  <a:pt x="437388" y="298704"/>
                </a:lnTo>
                <a:lnTo>
                  <a:pt x="437388" y="312928"/>
                </a:lnTo>
                <a:lnTo>
                  <a:pt x="445008" y="307848"/>
                </a:lnTo>
                <a:lnTo>
                  <a:pt x="451104" y="302971"/>
                </a:lnTo>
                <a:close/>
              </a:path>
              <a:path w="471170" h="318770">
                <a:moveTo>
                  <a:pt x="451104" y="35052"/>
                </a:moveTo>
                <a:lnTo>
                  <a:pt x="451104" y="33528"/>
                </a:lnTo>
                <a:lnTo>
                  <a:pt x="449580" y="32004"/>
                </a:lnTo>
                <a:lnTo>
                  <a:pt x="451104" y="35052"/>
                </a:lnTo>
                <a:close/>
              </a:path>
              <a:path w="471170" h="318770">
                <a:moveTo>
                  <a:pt x="454152" y="301752"/>
                </a:moveTo>
                <a:lnTo>
                  <a:pt x="454152" y="277368"/>
                </a:lnTo>
                <a:lnTo>
                  <a:pt x="449580" y="286512"/>
                </a:lnTo>
                <a:lnTo>
                  <a:pt x="451104" y="284988"/>
                </a:lnTo>
                <a:lnTo>
                  <a:pt x="451104" y="302971"/>
                </a:lnTo>
                <a:lnTo>
                  <a:pt x="452628" y="301752"/>
                </a:lnTo>
                <a:lnTo>
                  <a:pt x="454152" y="301752"/>
                </a:lnTo>
                <a:close/>
              </a:path>
              <a:path w="471170" h="318770">
                <a:moveTo>
                  <a:pt x="466344" y="283464"/>
                </a:moveTo>
                <a:lnTo>
                  <a:pt x="466344" y="35052"/>
                </a:lnTo>
                <a:lnTo>
                  <a:pt x="460248" y="25908"/>
                </a:lnTo>
                <a:lnTo>
                  <a:pt x="454152" y="18288"/>
                </a:lnTo>
                <a:lnTo>
                  <a:pt x="454152" y="39624"/>
                </a:lnTo>
                <a:lnTo>
                  <a:pt x="457200" y="48768"/>
                </a:lnTo>
                <a:lnTo>
                  <a:pt x="457200" y="296418"/>
                </a:lnTo>
                <a:lnTo>
                  <a:pt x="460248" y="292608"/>
                </a:lnTo>
                <a:lnTo>
                  <a:pt x="466344" y="283464"/>
                </a:lnTo>
                <a:close/>
              </a:path>
              <a:path w="471170" h="318770">
                <a:moveTo>
                  <a:pt x="457200" y="296418"/>
                </a:moveTo>
                <a:lnTo>
                  <a:pt x="457200" y="269748"/>
                </a:lnTo>
                <a:lnTo>
                  <a:pt x="454152" y="278892"/>
                </a:lnTo>
                <a:lnTo>
                  <a:pt x="454152" y="300228"/>
                </a:lnTo>
                <a:lnTo>
                  <a:pt x="457200" y="296418"/>
                </a:lnTo>
                <a:close/>
              </a:path>
              <a:path w="471170" h="318770">
                <a:moveTo>
                  <a:pt x="469392" y="272796"/>
                </a:moveTo>
                <a:lnTo>
                  <a:pt x="469392" y="45720"/>
                </a:lnTo>
                <a:lnTo>
                  <a:pt x="466344" y="36576"/>
                </a:lnTo>
                <a:lnTo>
                  <a:pt x="466344" y="281940"/>
                </a:lnTo>
                <a:lnTo>
                  <a:pt x="469392" y="272796"/>
                </a:lnTo>
                <a:close/>
              </a:path>
              <a:path w="471170" h="318770">
                <a:moveTo>
                  <a:pt x="470916" y="260604"/>
                </a:moveTo>
                <a:lnTo>
                  <a:pt x="470916" y="56388"/>
                </a:lnTo>
                <a:lnTo>
                  <a:pt x="469392" y="47244"/>
                </a:lnTo>
                <a:lnTo>
                  <a:pt x="469392" y="271272"/>
                </a:lnTo>
                <a:lnTo>
                  <a:pt x="470916" y="260604"/>
                </a:lnTo>
                <a:close/>
              </a:path>
            </a:pathLst>
          </a:custGeom>
          <a:solidFill>
            <a:srgbClr val="0018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574020" y="6799748"/>
            <a:ext cx="756452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 smtClean="0">
                <a:solidFill>
                  <a:schemeClr val="tx1"/>
                </a:solidFill>
              </a:rPr>
              <a:t>Venue Reservation Platform</a:t>
            </a:r>
          </a:p>
          <a:p>
            <a:pPr marL="12700">
              <a:lnSpc>
                <a:spcPts val="1410"/>
              </a:lnSpc>
            </a:pPr>
            <a:r>
              <a:rPr lang="en-US" spc="-10" dirty="0" err="1" smtClean="0">
                <a:solidFill>
                  <a:schemeClr val="tx1"/>
                </a:solidFill>
              </a:rPr>
              <a:t>Hisha</a:t>
            </a:r>
            <a:r>
              <a:rPr lang="en-US" spc="-10" dirty="0" smtClean="0">
                <a:solidFill>
                  <a:schemeClr val="tx1"/>
                </a:solidFill>
              </a:rPr>
              <a:t>, </a:t>
            </a:r>
            <a:r>
              <a:rPr lang="en-US" spc="-10" dirty="0" err="1" smtClean="0">
                <a:solidFill>
                  <a:schemeClr val="tx1"/>
                </a:solidFill>
              </a:rPr>
              <a:t>Krishiyana</a:t>
            </a:r>
            <a:r>
              <a:rPr lang="en-US" spc="-10" dirty="0" smtClean="0">
                <a:solidFill>
                  <a:schemeClr val="tx1"/>
                </a:solidFill>
              </a:rPr>
              <a:t>, </a:t>
            </a:r>
            <a:r>
              <a:rPr lang="en-US" spc="-10" dirty="0" err="1" smtClean="0">
                <a:solidFill>
                  <a:schemeClr val="tx1"/>
                </a:solidFill>
              </a:rPr>
              <a:t>Rabina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9492088" y="6864209"/>
            <a:ext cx="4495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1291198" y="1416050"/>
            <a:ext cx="8558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Technologies to be used: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Django for backend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Postgresql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database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Flutter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frontend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development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3153" y="6814352"/>
            <a:ext cx="546181" cy="4536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66302" y="3168650"/>
            <a:ext cx="67759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lvl="0">
              <a:lnSpc>
                <a:spcPct val="150000"/>
              </a:lnSpc>
              <a:buSzPts val="3000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Tools to be used:</a:t>
            </a:r>
          </a:p>
          <a:p>
            <a:pPr marL="381000" lvl="0" indent="-342900">
              <a:lnSpc>
                <a:spcPct val="150000"/>
              </a:lnSpc>
              <a:buSzPts val="3000"/>
              <a:buFont typeface="Wingdings" pitchFamily="2" charset="2"/>
              <a:buChar char="v"/>
            </a:pP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Edraw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draw.io For designing diagrams </a:t>
            </a:r>
          </a:p>
          <a:p>
            <a:pPr marL="381000" lvl="0" indent="-342900">
              <a:lnSpc>
                <a:spcPct val="150000"/>
              </a:lnSpc>
              <a:buSzPts val="3000"/>
              <a:buFont typeface="Wingdings" pitchFamily="2" charset="2"/>
              <a:buChar char="v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Android studio Android development platform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Microsoft Word For documentation 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GitLab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Control versioning and managing teamwork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52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9159" y="501650"/>
            <a:ext cx="8558546" cy="405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 algn="ctr">
              <a:lnSpc>
                <a:spcPct val="100000"/>
              </a:lnSpc>
              <a:spcBef>
                <a:spcPts val="100"/>
              </a:spcBef>
              <a:tabLst>
                <a:tab pos="1300480" algn="l"/>
                <a:tab pos="8545195" algn="l"/>
              </a:tabLst>
            </a:pPr>
            <a:r>
              <a:rPr lang="en-US" dirty="0" smtClean="0"/>
              <a:t>                 PROJECT TASK &amp; SCHEDULES</a:t>
            </a:r>
            <a:r>
              <a:rPr dirty="0"/>
              <a:t>	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774073" y="6673596"/>
            <a:ext cx="9144000" cy="686054"/>
          </a:xfrm>
          <a:custGeom>
            <a:avLst/>
            <a:gdLst/>
            <a:ahLst/>
            <a:cxnLst/>
            <a:rect l="l" t="t" r="r" b="b"/>
            <a:pathLst>
              <a:path w="9144000" h="524509">
                <a:moveTo>
                  <a:pt x="0" y="0"/>
                </a:moveTo>
                <a:lnTo>
                  <a:pt x="0" y="524256"/>
                </a:lnTo>
                <a:lnTo>
                  <a:pt x="9144000" y="524256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DB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073" y="6649211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2"/>
                </a:moveTo>
                <a:lnTo>
                  <a:pt x="9144000" y="50292"/>
                </a:lnTo>
                <a:lnTo>
                  <a:pt x="9144000" y="0"/>
                </a:lnTo>
                <a:lnTo>
                  <a:pt x="0" y="0"/>
                </a:lnTo>
                <a:lnTo>
                  <a:pt x="0" y="5029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78574" y="6819900"/>
            <a:ext cx="471170" cy="318770"/>
          </a:xfrm>
          <a:custGeom>
            <a:avLst/>
            <a:gdLst/>
            <a:ahLst/>
            <a:cxnLst/>
            <a:rect l="l" t="t" r="r" b="b"/>
            <a:pathLst>
              <a:path w="471170" h="318770">
                <a:moveTo>
                  <a:pt x="1524" y="271272"/>
                </a:moveTo>
                <a:lnTo>
                  <a:pt x="1524" y="47244"/>
                </a:lnTo>
                <a:lnTo>
                  <a:pt x="0" y="57912"/>
                </a:lnTo>
                <a:lnTo>
                  <a:pt x="0" y="262128"/>
                </a:lnTo>
                <a:lnTo>
                  <a:pt x="1524" y="271272"/>
                </a:lnTo>
                <a:close/>
              </a:path>
              <a:path w="471170" h="318770">
                <a:moveTo>
                  <a:pt x="4572" y="281940"/>
                </a:moveTo>
                <a:lnTo>
                  <a:pt x="4572" y="36576"/>
                </a:lnTo>
                <a:lnTo>
                  <a:pt x="1524" y="45720"/>
                </a:lnTo>
                <a:lnTo>
                  <a:pt x="1524" y="272796"/>
                </a:lnTo>
                <a:lnTo>
                  <a:pt x="4572" y="281940"/>
                </a:lnTo>
                <a:close/>
              </a:path>
              <a:path w="471170" h="318770">
                <a:moveTo>
                  <a:pt x="16764" y="39624"/>
                </a:moveTo>
                <a:lnTo>
                  <a:pt x="16764" y="18288"/>
                </a:lnTo>
                <a:lnTo>
                  <a:pt x="10668" y="25908"/>
                </a:lnTo>
                <a:lnTo>
                  <a:pt x="9144" y="25908"/>
                </a:lnTo>
                <a:lnTo>
                  <a:pt x="4572" y="35052"/>
                </a:lnTo>
                <a:lnTo>
                  <a:pt x="4572" y="283464"/>
                </a:lnTo>
                <a:lnTo>
                  <a:pt x="9144" y="292608"/>
                </a:lnTo>
                <a:lnTo>
                  <a:pt x="10668" y="292608"/>
                </a:lnTo>
                <a:lnTo>
                  <a:pt x="13716" y="296418"/>
                </a:lnTo>
                <a:lnTo>
                  <a:pt x="13716" y="48768"/>
                </a:lnTo>
                <a:lnTo>
                  <a:pt x="16764" y="39624"/>
                </a:lnTo>
                <a:close/>
              </a:path>
              <a:path w="471170" h="318770">
                <a:moveTo>
                  <a:pt x="16764" y="300228"/>
                </a:moveTo>
                <a:lnTo>
                  <a:pt x="16764" y="278892"/>
                </a:lnTo>
                <a:lnTo>
                  <a:pt x="13716" y="269748"/>
                </a:lnTo>
                <a:lnTo>
                  <a:pt x="13716" y="296418"/>
                </a:lnTo>
                <a:lnTo>
                  <a:pt x="16764" y="300228"/>
                </a:lnTo>
                <a:close/>
              </a:path>
              <a:path w="471170" h="318770">
                <a:moveTo>
                  <a:pt x="454152" y="41148"/>
                </a:moveTo>
                <a:lnTo>
                  <a:pt x="454152" y="16764"/>
                </a:lnTo>
                <a:lnTo>
                  <a:pt x="452628" y="16764"/>
                </a:lnTo>
                <a:lnTo>
                  <a:pt x="445008" y="10668"/>
                </a:lnTo>
                <a:lnTo>
                  <a:pt x="445008" y="9144"/>
                </a:lnTo>
                <a:lnTo>
                  <a:pt x="435864" y="4572"/>
                </a:lnTo>
                <a:lnTo>
                  <a:pt x="434340" y="4572"/>
                </a:lnTo>
                <a:lnTo>
                  <a:pt x="425196" y="1524"/>
                </a:lnTo>
                <a:lnTo>
                  <a:pt x="423672" y="1524"/>
                </a:lnTo>
                <a:lnTo>
                  <a:pt x="413004" y="0"/>
                </a:lnTo>
                <a:lnTo>
                  <a:pt x="56388" y="0"/>
                </a:lnTo>
                <a:lnTo>
                  <a:pt x="47244" y="1524"/>
                </a:lnTo>
                <a:lnTo>
                  <a:pt x="45720" y="1524"/>
                </a:lnTo>
                <a:lnTo>
                  <a:pt x="36576" y="4572"/>
                </a:lnTo>
                <a:lnTo>
                  <a:pt x="35052" y="4572"/>
                </a:lnTo>
                <a:lnTo>
                  <a:pt x="25908" y="9144"/>
                </a:lnTo>
                <a:lnTo>
                  <a:pt x="25908" y="10668"/>
                </a:lnTo>
                <a:lnTo>
                  <a:pt x="18288" y="16764"/>
                </a:lnTo>
                <a:lnTo>
                  <a:pt x="16764" y="16764"/>
                </a:lnTo>
                <a:lnTo>
                  <a:pt x="16764" y="41148"/>
                </a:lnTo>
                <a:lnTo>
                  <a:pt x="19812" y="35052"/>
                </a:lnTo>
                <a:lnTo>
                  <a:pt x="19812" y="33528"/>
                </a:lnTo>
                <a:lnTo>
                  <a:pt x="25908" y="25908"/>
                </a:lnTo>
                <a:lnTo>
                  <a:pt x="33528" y="19812"/>
                </a:lnTo>
                <a:lnTo>
                  <a:pt x="33528" y="20574"/>
                </a:lnTo>
                <a:lnTo>
                  <a:pt x="39624" y="17526"/>
                </a:lnTo>
                <a:lnTo>
                  <a:pt x="39624" y="16764"/>
                </a:lnTo>
                <a:lnTo>
                  <a:pt x="48768" y="13716"/>
                </a:lnTo>
                <a:lnTo>
                  <a:pt x="422148" y="13716"/>
                </a:lnTo>
                <a:lnTo>
                  <a:pt x="431292" y="16764"/>
                </a:lnTo>
                <a:lnTo>
                  <a:pt x="431292" y="17526"/>
                </a:lnTo>
                <a:lnTo>
                  <a:pt x="437388" y="20574"/>
                </a:lnTo>
                <a:lnTo>
                  <a:pt x="437388" y="19812"/>
                </a:lnTo>
                <a:lnTo>
                  <a:pt x="445008" y="25908"/>
                </a:lnTo>
                <a:lnTo>
                  <a:pt x="451104" y="33528"/>
                </a:lnTo>
                <a:lnTo>
                  <a:pt x="451104" y="35052"/>
                </a:lnTo>
                <a:lnTo>
                  <a:pt x="454152" y="41148"/>
                </a:lnTo>
                <a:close/>
              </a:path>
              <a:path w="471170" h="318770">
                <a:moveTo>
                  <a:pt x="21336" y="286512"/>
                </a:moveTo>
                <a:lnTo>
                  <a:pt x="16764" y="277368"/>
                </a:lnTo>
                <a:lnTo>
                  <a:pt x="16764" y="301752"/>
                </a:lnTo>
                <a:lnTo>
                  <a:pt x="18288" y="301752"/>
                </a:lnTo>
                <a:lnTo>
                  <a:pt x="19812" y="302971"/>
                </a:lnTo>
                <a:lnTo>
                  <a:pt x="19812" y="284988"/>
                </a:lnTo>
                <a:lnTo>
                  <a:pt x="21336" y="286512"/>
                </a:lnTo>
                <a:close/>
              </a:path>
              <a:path w="471170" h="318770">
                <a:moveTo>
                  <a:pt x="21336" y="32004"/>
                </a:moveTo>
                <a:lnTo>
                  <a:pt x="19812" y="33528"/>
                </a:lnTo>
                <a:lnTo>
                  <a:pt x="19812" y="35052"/>
                </a:lnTo>
                <a:lnTo>
                  <a:pt x="21336" y="32004"/>
                </a:lnTo>
                <a:close/>
              </a:path>
              <a:path w="471170" h="318770">
                <a:moveTo>
                  <a:pt x="33528" y="312928"/>
                </a:moveTo>
                <a:lnTo>
                  <a:pt x="33528" y="298704"/>
                </a:lnTo>
                <a:lnTo>
                  <a:pt x="25908" y="292608"/>
                </a:lnTo>
                <a:lnTo>
                  <a:pt x="19812" y="284988"/>
                </a:lnTo>
                <a:lnTo>
                  <a:pt x="19812" y="302971"/>
                </a:lnTo>
                <a:lnTo>
                  <a:pt x="25908" y="307848"/>
                </a:lnTo>
                <a:lnTo>
                  <a:pt x="33528" y="312928"/>
                </a:lnTo>
                <a:close/>
              </a:path>
              <a:path w="471170" h="318770">
                <a:moveTo>
                  <a:pt x="33528" y="20574"/>
                </a:moveTo>
                <a:lnTo>
                  <a:pt x="33528" y="19812"/>
                </a:lnTo>
                <a:lnTo>
                  <a:pt x="32004" y="21336"/>
                </a:lnTo>
                <a:lnTo>
                  <a:pt x="33528" y="20574"/>
                </a:lnTo>
                <a:close/>
              </a:path>
              <a:path w="471170" h="318770">
                <a:moveTo>
                  <a:pt x="41148" y="301752"/>
                </a:moveTo>
                <a:lnTo>
                  <a:pt x="32004" y="297180"/>
                </a:lnTo>
                <a:lnTo>
                  <a:pt x="33528" y="298704"/>
                </a:lnTo>
                <a:lnTo>
                  <a:pt x="33528" y="312928"/>
                </a:lnTo>
                <a:lnTo>
                  <a:pt x="35052" y="313944"/>
                </a:lnTo>
                <a:lnTo>
                  <a:pt x="36576" y="313944"/>
                </a:lnTo>
                <a:lnTo>
                  <a:pt x="39624" y="314960"/>
                </a:lnTo>
                <a:lnTo>
                  <a:pt x="39624" y="301752"/>
                </a:lnTo>
                <a:lnTo>
                  <a:pt x="41148" y="301752"/>
                </a:lnTo>
                <a:close/>
              </a:path>
              <a:path w="471170" h="318770">
                <a:moveTo>
                  <a:pt x="41148" y="16764"/>
                </a:moveTo>
                <a:lnTo>
                  <a:pt x="39624" y="16764"/>
                </a:lnTo>
                <a:lnTo>
                  <a:pt x="39624" y="17526"/>
                </a:lnTo>
                <a:lnTo>
                  <a:pt x="41148" y="16764"/>
                </a:lnTo>
                <a:close/>
              </a:path>
              <a:path w="471170" h="318770">
                <a:moveTo>
                  <a:pt x="431292" y="314960"/>
                </a:moveTo>
                <a:lnTo>
                  <a:pt x="431292" y="301752"/>
                </a:lnTo>
                <a:lnTo>
                  <a:pt x="422148" y="304800"/>
                </a:lnTo>
                <a:lnTo>
                  <a:pt x="48768" y="304800"/>
                </a:lnTo>
                <a:lnTo>
                  <a:pt x="39624" y="301752"/>
                </a:lnTo>
                <a:lnTo>
                  <a:pt x="39624" y="314960"/>
                </a:lnTo>
                <a:lnTo>
                  <a:pt x="45720" y="316992"/>
                </a:lnTo>
                <a:lnTo>
                  <a:pt x="47244" y="316992"/>
                </a:lnTo>
                <a:lnTo>
                  <a:pt x="57912" y="318516"/>
                </a:lnTo>
                <a:lnTo>
                  <a:pt x="414528" y="318516"/>
                </a:lnTo>
                <a:lnTo>
                  <a:pt x="423672" y="316992"/>
                </a:lnTo>
                <a:lnTo>
                  <a:pt x="425196" y="316992"/>
                </a:lnTo>
                <a:lnTo>
                  <a:pt x="431292" y="314960"/>
                </a:lnTo>
                <a:close/>
              </a:path>
              <a:path w="471170" h="318770">
                <a:moveTo>
                  <a:pt x="431292" y="17526"/>
                </a:moveTo>
                <a:lnTo>
                  <a:pt x="431292" y="16764"/>
                </a:lnTo>
                <a:lnTo>
                  <a:pt x="429768" y="16764"/>
                </a:lnTo>
                <a:lnTo>
                  <a:pt x="431292" y="17526"/>
                </a:lnTo>
                <a:close/>
              </a:path>
              <a:path w="471170" h="318770">
                <a:moveTo>
                  <a:pt x="438912" y="297180"/>
                </a:moveTo>
                <a:lnTo>
                  <a:pt x="429768" y="301752"/>
                </a:lnTo>
                <a:lnTo>
                  <a:pt x="431292" y="301752"/>
                </a:lnTo>
                <a:lnTo>
                  <a:pt x="431292" y="314960"/>
                </a:lnTo>
                <a:lnTo>
                  <a:pt x="434340" y="313944"/>
                </a:lnTo>
                <a:lnTo>
                  <a:pt x="435864" y="313944"/>
                </a:lnTo>
                <a:lnTo>
                  <a:pt x="437388" y="312928"/>
                </a:lnTo>
                <a:lnTo>
                  <a:pt x="437388" y="298704"/>
                </a:lnTo>
                <a:lnTo>
                  <a:pt x="438912" y="297180"/>
                </a:lnTo>
                <a:close/>
              </a:path>
              <a:path w="471170" h="318770">
                <a:moveTo>
                  <a:pt x="438912" y="21336"/>
                </a:moveTo>
                <a:lnTo>
                  <a:pt x="437388" y="19812"/>
                </a:lnTo>
                <a:lnTo>
                  <a:pt x="437388" y="20574"/>
                </a:lnTo>
                <a:lnTo>
                  <a:pt x="438912" y="21336"/>
                </a:lnTo>
                <a:close/>
              </a:path>
              <a:path w="471170" h="318770">
                <a:moveTo>
                  <a:pt x="451104" y="302971"/>
                </a:moveTo>
                <a:lnTo>
                  <a:pt x="451104" y="284988"/>
                </a:lnTo>
                <a:lnTo>
                  <a:pt x="445008" y="292608"/>
                </a:lnTo>
                <a:lnTo>
                  <a:pt x="437388" y="298704"/>
                </a:lnTo>
                <a:lnTo>
                  <a:pt x="437388" y="312928"/>
                </a:lnTo>
                <a:lnTo>
                  <a:pt x="445008" y="307848"/>
                </a:lnTo>
                <a:lnTo>
                  <a:pt x="451104" y="302971"/>
                </a:lnTo>
                <a:close/>
              </a:path>
              <a:path w="471170" h="318770">
                <a:moveTo>
                  <a:pt x="451104" y="35052"/>
                </a:moveTo>
                <a:lnTo>
                  <a:pt x="451104" y="33528"/>
                </a:lnTo>
                <a:lnTo>
                  <a:pt x="449580" y="32004"/>
                </a:lnTo>
                <a:lnTo>
                  <a:pt x="451104" y="35052"/>
                </a:lnTo>
                <a:close/>
              </a:path>
              <a:path w="471170" h="318770">
                <a:moveTo>
                  <a:pt x="454152" y="301752"/>
                </a:moveTo>
                <a:lnTo>
                  <a:pt x="454152" y="277368"/>
                </a:lnTo>
                <a:lnTo>
                  <a:pt x="449580" y="286512"/>
                </a:lnTo>
                <a:lnTo>
                  <a:pt x="451104" y="284988"/>
                </a:lnTo>
                <a:lnTo>
                  <a:pt x="451104" y="302971"/>
                </a:lnTo>
                <a:lnTo>
                  <a:pt x="452628" y="301752"/>
                </a:lnTo>
                <a:lnTo>
                  <a:pt x="454152" y="301752"/>
                </a:lnTo>
                <a:close/>
              </a:path>
              <a:path w="471170" h="318770">
                <a:moveTo>
                  <a:pt x="466344" y="283464"/>
                </a:moveTo>
                <a:lnTo>
                  <a:pt x="466344" y="35052"/>
                </a:lnTo>
                <a:lnTo>
                  <a:pt x="460248" y="25908"/>
                </a:lnTo>
                <a:lnTo>
                  <a:pt x="454152" y="18288"/>
                </a:lnTo>
                <a:lnTo>
                  <a:pt x="454152" y="39624"/>
                </a:lnTo>
                <a:lnTo>
                  <a:pt x="457200" y="48768"/>
                </a:lnTo>
                <a:lnTo>
                  <a:pt x="457200" y="296418"/>
                </a:lnTo>
                <a:lnTo>
                  <a:pt x="460248" y="292608"/>
                </a:lnTo>
                <a:lnTo>
                  <a:pt x="466344" y="283464"/>
                </a:lnTo>
                <a:close/>
              </a:path>
              <a:path w="471170" h="318770">
                <a:moveTo>
                  <a:pt x="457200" y="296418"/>
                </a:moveTo>
                <a:lnTo>
                  <a:pt x="457200" y="269748"/>
                </a:lnTo>
                <a:lnTo>
                  <a:pt x="454152" y="278892"/>
                </a:lnTo>
                <a:lnTo>
                  <a:pt x="454152" y="300228"/>
                </a:lnTo>
                <a:lnTo>
                  <a:pt x="457200" y="296418"/>
                </a:lnTo>
                <a:close/>
              </a:path>
              <a:path w="471170" h="318770">
                <a:moveTo>
                  <a:pt x="469392" y="272796"/>
                </a:moveTo>
                <a:lnTo>
                  <a:pt x="469392" y="45720"/>
                </a:lnTo>
                <a:lnTo>
                  <a:pt x="466344" y="36576"/>
                </a:lnTo>
                <a:lnTo>
                  <a:pt x="466344" y="281940"/>
                </a:lnTo>
                <a:lnTo>
                  <a:pt x="469392" y="272796"/>
                </a:lnTo>
                <a:close/>
              </a:path>
              <a:path w="471170" h="318770">
                <a:moveTo>
                  <a:pt x="470916" y="260604"/>
                </a:moveTo>
                <a:lnTo>
                  <a:pt x="470916" y="56388"/>
                </a:lnTo>
                <a:lnTo>
                  <a:pt x="469392" y="47244"/>
                </a:lnTo>
                <a:lnTo>
                  <a:pt x="469392" y="271272"/>
                </a:lnTo>
                <a:lnTo>
                  <a:pt x="470916" y="260604"/>
                </a:lnTo>
                <a:close/>
              </a:path>
            </a:pathLst>
          </a:custGeom>
          <a:solidFill>
            <a:srgbClr val="0018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574020" y="6799748"/>
            <a:ext cx="756452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 smtClean="0">
                <a:solidFill>
                  <a:schemeClr val="tx1"/>
                </a:solidFill>
              </a:rPr>
              <a:t>Venue Reservation Platform</a:t>
            </a:r>
          </a:p>
          <a:p>
            <a:pPr marL="12700">
              <a:lnSpc>
                <a:spcPts val="1410"/>
              </a:lnSpc>
            </a:pPr>
            <a:r>
              <a:rPr lang="en-US" spc="-10" dirty="0" err="1" smtClean="0">
                <a:solidFill>
                  <a:schemeClr val="tx1"/>
                </a:solidFill>
              </a:rPr>
              <a:t>Hisha</a:t>
            </a:r>
            <a:r>
              <a:rPr lang="en-US" spc="-10" dirty="0" smtClean="0">
                <a:solidFill>
                  <a:schemeClr val="tx1"/>
                </a:solidFill>
              </a:rPr>
              <a:t>, </a:t>
            </a:r>
            <a:r>
              <a:rPr lang="en-US" spc="-10" dirty="0" err="1" smtClean="0">
                <a:solidFill>
                  <a:schemeClr val="tx1"/>
                </a:solidFill>
              </a:rPr>
              <a:t>Krishiyana</a:t>
            </a:r>
            <a:r>
              <a:rPr lang="en-US" spc="-10" dirty="0" smtClean="0">
                <a:solidFill>
                  <a:schemeClr val="tx1"/>
                </a:solidFill>
              </a:rPr>
              <a:t>, </a:t>
            </a:r>
            <a:r>
              <a:rPr lang="en-US" spc="-10" dirty="0" err="1" smtClean="0">
                <a:solidFill>
                  <a:schemeClr val="tx1"/>
                </a:solidFill>
              </a:rPr>
              <a:t>Rabina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9462202" y="6876693"/>
            <a:ext cx="303913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1363944" y="1703382"/>
            <a:ext cx="8558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3153" y="6814352"/>
            <a:ext cx="546181" cy="4536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71697" y="1334050"/>
            <a:ext cx="84424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The project tasks involve, requirement analysis, front end development, google API research, backend and API integration, testing and debugging , overall system test and final documentation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99" y="2534379"/>
            <a:ext cx="8001001" cy="40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6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9159" y="501650"/>
            <a:ext cx="855854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 algn="ctr">
              <a:lnSpc>
                <a:spcPct val="100000"/>
              </a:lnSpc>
              <a:spcBef>
                <a:spcPts val="100"/>
              </a:spcBef>
              <a:tabLst>
                <a:tab pos="1300480" algn="l"/>
                <a:tab pos="8545195" algn="l"/>
              </a:tabLst>
            </a:pPr>
            <a:r>
              <a:rPr lang="en-US" sz="2800" dirty="0" smtClean="0"/>
              <a:t>  	            EXPECTED OUTCOME</a:t>
            </a:r>
            <a:r>
              <a:rPr dirty="0"/>
              <a:t>	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774073" y="6673596"/>
            <a:ext cx="9144000" cy="686054"/>
          </a:xfrm>
          <a:custGeom>
            <a:avLst/>
            <a:gdLst/>
            <a:ahLst/>
            <a:cxnLst/>
            <a:rect l="l" t="t" r="r" b="b"/>
            <a:pathLst>
              <a:path w="9144000" h="524509">
                <a:moveTo>
                  <a:pt x="0" y="0"/>
                </a:moveTo>
                <a:lnTo>
                  <a:pt x="0" y="524256"/>
                </a:lnTo>
                <a:lnTo>
                  <a:pt x="9144000" y="524256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DB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073" y="6649211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2"/>
                </a:moveTo>
                <a:lnTo>
                  <a:pt x="9144000" y="50292"/>
                </a:lnTo>
                <a:lnTo>
                  <a:pt x="9144000" y="0"/>
                </a:lnTo>
                <a:lnTo>
                  <a:pt x="0" y="0"/>
                </a:lnTo>
                <a:lnTo>
                  <a:pt x="0" y="5029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78574" y="6819900"/>
            <a:ext cx="471170" cy="318770"/>
          </a:xfrm>
          <a:custGeom>
            <a:avLst/>
            <a:gdLst/>
            <a:ahLst/>
            <a:cxnLst/>
            <a:rect l="l" t="t" r="r" b="b"/>
            <a:pathLst>
              <a:path w="471170" h="318770">
                <a:moveTo>
                  <a:pt x="1524" y="271272"/>
                </a:moveTo>
                <a:lnTo>
                  <a:pt x="1524" y="47244"/>
                </a:lnTo>
                <a:lnTo>
                  <a:pt x="0" y="57912"/>
                </a:lnTo>
                <a:lnTo>
                  <a:pt x="0" y="262128"/>
                </a:lnTo>
                <a:lnTo>
                  <a:pt x="1524" y="271272"/>
                </a:lnTo>
                <a:close/>
              </a:path>
              <a:path w="471170" h="318770">
                <a:moveTo>
                  <a:pt x="4572" y="281940"/>
                </a:moveTo>
                <a:lnTo>
                  <a:pt x="4572" y="36576"/>
                </a:lnTo>
                <a:lnTo>
                  <a:pt x="1524" y="45720"/>
                </a:lnTo>
                <a:lnTo>
                  <a:pt x="1524" y="272796"/>
                </a:lnTo>
                <a:lnTo>
                  <a:pt x="4572" y="281940"/>
                </a:lnTo>
                <a:close/>
              </a:path>
              <a:path w="471170" h="318770">
                <a:moveTo>
                  <a:pt x="16764" y="39624"/>
                </a:moveTo>
                <a:lnTo>
                  <a:pt x="16764" y="18288"/>
                </a:lnTo>
                <a:lnTo>
                  <a:pt x="10668" y="25908"/>
                </a:lnTo>
                <a:lnTo>
                  <a:pt x="9144" y="25908"/>
                </a:lnTo>
                <a:lnTo>
                  <a:pt x="4572" y="35052"/>
                </a:lnTo>
                <a:lnTo>
                  <a:pt x="4572" y="283464"/>
                </a:lnTo>
                <a:lnTo>
                  <a:pt x="9144" y="292608"/>
                </a:lnTo>
                <a:lnTo>
                  <a:pt x="10668" y="292608"/>
                </a:lnTo>
                <a:lnTo>
                  <a:pt x="13716" y="296418"/>
                </a:lnTo>
                <a:lnTo>
                  <a:pt x="13716" y="48768"/>
                </a:lnTo>
                <a:lnTo>
                  <a:pt x="16764" y="39624"/>
                </a:lnTo>
                <a:close/>
              </a:path>
              <a:path w="471170" h="318770">
                <a:moveTo>
                  <a:pt x="16764" y="300228"/>
                </a:moveTo>
                <a:lnTo>
                  <a:pt x="16764" y="278892"/>
                </a:lnTo>
                <a:lnTo>
                  <a:pt x="13716" y="269748"/>
                </a:lnTo>
                <a:lnTo>
                  <a:pt x="13716" y="296418"/>
                </a:lnTo>
                <a:lnTo>
                  <a:pt x="16764" y="300228"/>
                </a:lnTo>
                <a:close/>
              </a:path>
              <a:path w="471170" h="318770">
                <a:moveTo>
                  <a:pt x="454152" y="41148"/>
                </a:moveTo>
                <a:lnTo>
                  <a:pt x="454152" y="16764"/>
                </a:lnTo>
                <a:lnTo>
                  <a:pt x="452628" y="16764"/>
                </a:lnTo>
                <a:lnTo>
                  <a:pt x="445008" y="10668"/>
                </a:lnTo>
                <a:lnTo>
                  <a:pt x="445008" y="9144"/>
                </a:lnTo>
                <a:lnTo>
                  <a:pt x="435864" y="4572"/>
                </a:lnTo>
                <a:lnTo>
                  <a:pt x="434340" y="4572"/>
                </a:lnTo>
                <a:lnTo>
                  <a:pt x="425196" y="1524"/>
                </a:lnTo>
                <a:lnTo>
                  <a:pt x="423672" y="1524"/>
                </a:lnTo>
                <a:lnTo>
                  <a:pt x="413004" y="0"/>
                </a:lnTo>
                <a:lnTo>
                  <a:pt x="56388" y="0"/>
                </a:lnTo>
                <a:lnTo>
                  <a:pt x="47244" y="1524"/>
                </a:lnTo>
                <a:lnTo>
                  <a:pt x="45720" y="1524"/>
                </a:lnTo>
                <a:lnTo>
                  <a:pt x="36576" y="4572"/>
                </a:lnTo>
                <a:lnTo>
                  <a:pt x="35052" y="4572"/>
                </a:lnTo>
                <a:lnTo>
                  <a:pt x="25908" y="9144"/>
                </a:lnTo>
                <a:lnTo>
                  <a:pt x="25908" y="10668"/>
                </a:lnTo>
                <a:lnTo>
                  <a:pt x="18288" y="16764"/>
                </a:lnTo>
                <a:lnTo>
                  <a:pt x="16764" y="16764"/>
                </a:lnTo>
                <a:lnTo>
                  <a:pt x="16764" y="41148"/>
                </a:lnTo>
                <a:lnTo>
                  <a:pt x="19812" y="35052"/>
                </a:lnTo>
                <a:lnTo>
                  <a:pt x="19812" y="33528"/>
                </a:lnTo>
                <a:lnTo>
                  <a:pt x="25908" y="25908"/>
                </a:lnTo>
                <a:lnTo>
                  <a:pt x="33528" y="19812"/>
                </a:lnTo>
                <a:lnTo>
                  <a:pt x="33528" y="20574"/>
                </a:lnTo>
                <a:lnTo>
                  <a:pt x="39624" y="17526"/>
                </a:lnTo>
                <a:lnTo>
                  <a:pt x="39624" y="16764"/>
                </a:lnTo>
                <a:lnTo>
                  <a:pt x="48768" y="13716"/>
                </a:lnTo>
                <a:lnTo>
                  <a:pt x="422148" y="13716"/>
                </a:lnTo>
                <a:lnTo>
                  <a:pt x="431292" y="16764"/>
                </a:lnTo>
                <a:lnTo>
                  <a:pt x="431292" y="17526"/>
                </a:lnTo>
                <a:lnTo>
                  <a:pt x="437388" y="20574"/>
                </a:lnTo>
                <a:lnTo>
                  <a:pt x="437388" y="19812"/>
                </a:lnTo>
                <a:lnTo>
                  <a:pt x="445008" y="25908"/>
                </a:lnTo>
                <a:lnTo>
                  <a:pt x="451104" y="33528"/>
                </a:lnTo>
                <a:lnTo>
                  <a:pt x="451104" y="35052"/>
                </a:lnTo>
                <a:lnTo>
                  <a:pt x="454152" y="41148"/>
                </a:lnTo>
                <a:close/>
              </a:path>
              <a:path w="471170" h="318770">
                <a:moveTo>
                  <a:pt x="21336" y="286512"/>
                </a:moveTo>
                <a:lnTo>
                  <a:pt x="16764" y="277368"/>
                </a:lnTo>
                <a:lnTo>
                  <a:pt x="16764" y="301752"/>
                </a:lnTo>
                <a:lnTo>
                  <a:pt x="18288" y="301752"/>
                </a:lnTo>
                <a:lnTo>
                  <a:pt x="19812" y="302971"/>
                </a:lnTo>
                <a:lnTo>
                  <a:pt x="19812" y="284988"/>
                </a:lnTo>
                <a:lnTo>
                  <a:pt x="21336" y="286512"/>
                </a:lnTo>
                <a:close/>
              </a:path>
              <a:path w="471170" h="318770">
                <a:moveTo>
                  <a:pt x="21336" y="32004"/>
                </a:moveTo>
                <a:lnTo>
                  <a:pt x="19812" y="33528"/>
                </a:lnTo>
                <a:lnTo>
                  <a:pt x="19812" y="35052"/>
                </a:lnTo>
                <a:lnTo>
                  <a:pt x="21336" y="32004"/>
                </a:lnTo>
                <a:close/>
              </a:path>
              <a:path w="471170" h="318770">
                <a:moveTo>
                  <a:pt x="33528" y="312928"/>
                </a:moveTo>
                <a:lnTo>
                  <a:pt x="33528" y="298704"/>
                </a:lnTo>
                <a:lnTo>
                  <a:pt x="25908" y="292608"/>
                </a:lnTo>
                <a:lnTo>
                  <a:pt x="19812" y="284988"/>
                </a:lnTo>
                <a:lnTo>
                  <a:pt x="19812" y="302971"/>
                </a:lnTo>
                <a:lnTo>
                  <a:pt x="25908" y="307848"/>
                </a:lnTo>
                <a:lnTo>
                  <a:pt x="33528" y="312928"/>
                </a:lnTo>
                <a:close/>
              </a:path>
              <a:path w="471170" h="318770">
                <a:moveTo>
                  <a:pt x="33528" y="20574"/>
                </a:moveTo>
                <a:lnTo>
                  <a:pt x="33528" y="19812"/>
                </a:lnTo>
                <a:lnTo>
                  <a:pt x="32004" y="21336"/>
                </a:lnTo>
                <a:lnTo>
                  <a:pt x="33528" y="20574"/>
                </a:lnTo>
                <a:close/>
              </a:path>
              <a:path w="471170" h="318770">
                <a:moveTo>
                  <a:pt x="41148" y="301752"/>
                </a:moveTo>
                <a:lnTo>
                  <a:pt x="32004" y="297180"/>
                </a:lnTo>
                <a:lnTo>
                  <a:pt x="33528" y="298704"/>
                </a:lnTo>
                <a:lnTo>
                  <a:pt x="33528" y="312928"/>
                </a:lnTo>
                <a:lnTo>
                  <a:pt x="35052" y="313944"/>
                </a:lnTo>
                <a:lnTo>
                  <a:pt x="36576" y="313944"/>
                </a:lnTo>
                <a:lnTo>
                  <a:pt x="39624" y="314960"/>
                </a:lnTo>
                <a:lnTo>
                  <a:pt x="39624" y="301752"/>
                </a:lnTo>
                <a:lnTo>
                  <a:pt x="41148" y="301752"/>
                </a:lnTo>
                <a:close/>
              </a:path>
              <a:path w="471170" h="318770">
                <a:moveTo>
                  <a:pt x="41148" y="16764"/>
                </a:moveTo>
                <a:lnTo>
                  <a:pt x="39624" y="16764"/>
                </a:lnTo>
                <a:lnTo>
                  <a:pt x="39624" y="17526"/>
                </a:lnTo>
                <a:lnTo>
                  <a:pt x="41148" y="16764"/>
                </a:lnTo>
                <a:close/>
              </a:path>
              <a:path w="471170" h="318770">
                <a:moveTo>
                  <a:pt x="431292" y="314960"/>
                </a:moveTo>
                <a:lnTo>
                  <a:pt x="431292" y="301752"/>
                </a:lnTo>
                <a:lnTo>
                  <a:pt x="422148" y="304800"/>
                </a:lnTo>
                <a:lnTo>
                  <a:pt x="48768" y="304800"/>
                </a:lnTo>
                <a:lnTo>
                  <a:pt x="39624" y="301752"/>
                </a:lnTo>
                <a:lnTo>
                  <a:pt x="39624" y="314960"/>
                </a:lnTo>
                <a:lnTo>
                  <a:pt x="45720" y="316992"/>
                </a:lnTo>
                <a:lnTo>
                  <a:pt x="47244" y="316992"/>
                </a:lnTo>
                <a:lnTo>
                  <a:pt x="57912" y="318516"/>
                </a:lnTo>
                <a:lnTo>
                  <a:pt x="414528" y="318516"/>
                </a:lnTo>
                <a:lnTo>
                  <a:pt x="423672" y="316992"/>
                </a:lnTo>
                <a:lnTo>
                  <a:pt x="425196" y="316992"/>
                </a:lnTo>
                <a:lnTo>
                  <a:pt x="431292" y="314960"/>
                </a:lnTo>
                <a:close/>
              </a:path>
              <a:path w="471170" h="318770">
                <a:moveTo>
                  <a:pt x="431292" y="17526"/>
                </a:moveTo>
                <a:lnTo>
                  <a:pt x="431292" y="16764"/>
                </a:lnTo>
                <a:lnTo>
                  <a:pt x="429768" y="16764"/>
                </a:lnTo>
                <a:lnTo>
                  <a:pt x="431292" y="17526"/>
                </a:lnTo>
                <a:close/>
              </a:path>
              <a:path w="471170" h="318770">
                <a:moveTo>
                  <a:pt x="438912" y="297180"/>
                </a:moveTo>
                <a:lnTo>
                  <a:pt x="429768" y="301752"/>
                </a:lnTo>
                <a:lnTo>
                  <a:pt x="431292" y="301752"/>
                </a:lnTo>
                <a:lnTo>
                  <a:pt x="431292" y="314960"/>
                </a:lnTo>
                <a:lnTo>
                  <a:pt x="434340" y="313944"/>
                </a:lnTo>
                <a:lnTo>
                  <a:pt x="435864" y="313944"/>
                </a:lnTo>
                <a:lnTo>
                  <a:pt x="437388" y="312928"/>
                </a:lnTo>
                <a:lnTo>
                  <a:pt x="437388" y="298704"/>
                </a:lnTo>
                <a:lnTo>
                  <a:pt x="438912" y="297180"/>
                </a:lnTo>
                <a:close/>
              </a:path>
              <a:path w="471170" h="318770">
                <a:moveTo>
                  <a:pt x="438912" y="21336"/>
                </a:moveTo>
                <a:lnTo>
                  <a:pt x="437388" y="19812"/>
                </a:lnTo>
                <a:lnTo>
                  <a:pt x="437388" y="20574"/>
                </a:lnTo>
                <a:lnTo>
                  <a:pt x="438912" y="21336"/>
                </a:lnTo>
                <a:close/>
              </a:path>
              <a:path w="471170" h="318770">
                <a:moveTo>
                  <a:pt x="451104" y="302971"/>
                </a:moveTo>
                <a:lnTo>
                  <a:pt x="451104" y="284988"/>
                </a:lnTo>
                <a:lnTo>
                  <a:pt x="445008" y="292608"/>
                </a:lnTo>
                <a:lnTo>
                  <a:pt x="437388" y="298704"/>
                </a:lnTo>
                <a:lnTo>
                  <a:pt x="437388" y="312928"/>
                </a:lnTo>
                <a:lnTo>
                  <a:pt x="445008" y="307848"/>
                </a:lnTo>
                <a:lnTo>
                  <a:pt x="451104" y="302971"/>
                </a:lnTo>
                <a:close/>
              </a:path>
              <a:path w="471170" h="318770">
                <a:moveTo>
                  <a:pt x="451104" y="35052"/>
                </a:moveTo>
                <a:lnTo>
                  <a:pt x="451104" y="33528"/>
                </a:lnTo>
                <a:lnTo>
                  <a:pt x="449580" y="32004"/>
                </a:lnTo>
                <a:lnTo>
                  <a:pt x="451104" y="35052"/>
                </a:lnTo>
                <a:close/>
              </a:path>
              <a:path w="471170" h="318770">
                <a:moveTo>
                  <a:pt x="454152" y="301752"/>
                </a:moveTo>
                <a:lnTo>
                  <a:pt x="454152" y="277368"/>
                </a:lnTo>
                <a:lnTo>
                  <a:pt x="449580" y="286512"/>
                </a:lnTo>
                <a:lnTo>
                  <a:pt x="451104" y="284988"/>
                </a:lnTo>
                <a:lnTo>
                  <a:pt x="451104" y="302971"/>
                </a:lnTo>
                <a:lnTo>
                  <a:pt x="452628" y="301752"/>
                </a:lnTo>
                <a:lnTo>
                  <a:pt x="454152" y="301752"/>
                </a:lnTo>
                <a:close/>
              </a:path>
              <a:path w="471170" h="318770">
                <a:moveTo>
                  <a:pt x="466344" y="283464"/>
                </a:moveTo>
                <a:lnTo>
                  <a:pt x="466344" y="35052"/>
                </a:lnTo>
                <a:lnTo>
                  <a:pt x="460248" y="25908"/>
                </a:lnTo>
                <a:lnTo>
                  <a:pt x="454152" y="18288"/>
                </a:lnTo>
                <a:lnTo>
                  <a:pt x="454152" y="39624"/>
                </a:lnTo>
                <a:lnTo>
                  <a:pt x="457200" y="48768"/>
                </a:lnTo>
                <a:lnTo>
                  <a:pt x="457200" y="296418"/>
                </a:lnTo>
                <a:lnTo>
                  <a:pt x="460248" y="292608"/>
                </a:lnTo>
                <a:lnTo>
                  <a:pt x="466344" y="283464"/>
                </a:lnTo>
                <a:close/>
              </a:path>
              <a:path w="471170" h="318770">
                <a:moveTo>
                  <a:pt x="457200" y="296418"/>
                </a:moveTo>
                <a:lnTo>
                  <a:pt x="457200" y="269748"/>
                </a:lnTo>
                <a:lnTo>
                  <a:pt x="454152" y="278892"/>
                </a:lnTo>
                <a:lnTo>
                  <a:pt x="454152" y="300228"/>
                </a:lnTo>
                <a:lnTo>
                  <a:pt x="457200" y="296418"/>
                </a:lnTo>
                <a:close/>
              </a:path>
              <a:path w="471170" h="318770">
                <a:moveTo>
                  <a:pt x="469392" y="272796"/>
                </a:moveTo>
                <a:lnTo>
                  <a:pt x="469392" y="45720"/>
                </a:lnTo>
                <a:lnTo>
                  <a:pt x="466344" y="36576"/>
                </a:lnTo>
                <a:lnTo>
                  <a:pt x="466344" y="281940"/>
                </a:lnTo>
                <a:lnTo>
                  <a:pt x="469392" y="272796"/>
                </a:lnTo>
                <a:close/>
              </a:path>
              <a:path w="471170" h="318770">
                <a:moveTo>
                  <a:pt x="470916" y="260604"/>
                </a:moveTo>
                <a:lnTo>
                  <a:pt x="470916" y="56388"/>
                </a:lnTo>
                <a:lnTo>
                  <a:pt x="469392" y="47244"/>
                </a:lnTo>
                <a:lnTo>
                  <a:pt x="469392" y="271272"/>
                </a:lnTo>
                <a:lnTo>
                  <a:pt x="470916" y="260604"/>
                </a:lnTo>
                <a:close/>
              </a:path>
            </a:pathLst>
          </a:custGeom>
          <a:solidFill>
            <a:srgbClr val="0018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574020" y="6799748"/>
            <a:ext cx="756452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 smtClean="0">
                <a:solidFill>
                  <a:schemeClr val="tx1"/>
                </a:solidFill>
              </a:rPr>
              <a:t>Venue Reservation Platform</a:t>
            </a:r>
          </a:p>
          <a:p>
            <a:pPr marL="12700">
              <a:lnSpc>
                <a:spcPts val="1410"/>
              </a:lnSpc>
            </a:pPr>
            <a:r>
              <a:rPr lang="en-US" spc="-10" dirty="0" err="1" smtClean="0">
                <a:solidFill>
                  <a:schemeClr val="tx1"/>
                </a:solidFill>
              </a:rPr>
              <a:t>Hisha</a:t>
            </a:r>
            <a:r>
              <a:rPr lang="en-US" spc="-10" dirty="0" smtClean="0">
                <a:solidFill>
                  <a:schemeClr val="tx1"/>
                </a:solidFill>
              </a:rPr>
              <a:t>, </a:t>
            </a:r>
            <a:r>
              <a:rPr lang="en-US" spc="-10" dirty="0" err="1" smtClean="0">
                <a:solidFill>
                  <a:schemeClr val="tx1"/>
                </a:solidFill>
              </a:rPr>
              <a:t>Krishiyana</a:t>
            </a:r>
            <a:r>
              <a:rPr lang="en-US" spc="-10" dirty="0" smtClean="0">
                <a:solidFill>
                  <a:schemeClr val="tx1"/>
                </a:solidFill>
              </a:rPr>
              <a:t>, </a:t>
            </a:r>
            <a:r>
              <a:rPr lang="en-US" spc="-10" dirty="0" err="1" smtClean="0">
                <a:solidFill>
                  <a:schemeClr val="tx1"/>
                </a:solidFill>
              </a:rPr>
              <a:t>Rabina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9462202" y="6876693"/>
            <a:ext cx="303913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1363944" y="1703382"/>
            <a:ext cx="8558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Our project at its final phase will able to provide customer with a platform from where they can easily reserve venue under their budget within their nearest location. In this application the customer need not go anywhere he/she can just get all information about venues in a single click.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3153" y="6814352"/>
            <a:ext cx="546181" cy="45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3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9159" y="501650"/>
            <a:ext cx="8558546" cy="405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 algn="ctr">
              <a:lnSpc>
                <a:spcPct val="100000"/>
              </a:lnSpc>
              <a:spcBef>
                <a:spcPts val="100"/>
              </a:spcBef>
              <a:tabLst>
                <a:tab pos="1300480" algn="l"/>
                <a:tab pos="8545195" algn="l"/>
              </a:tabLst>
            </a:pPr>
            <a:r>
              <a:rPr lang="en-US" dirty="0" smtClean="0"/>
              <a:t> 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774073" y="6673596"/>
            <a:ext cx="9144000" cy="686054"/>
          </a:xfrm>
          <a:custGeom>
            <a:avLst/>
            <a:gdLst/>
            <a:ahLst/>
            <a:cxnLst/>
            <a:rect l="l" t="t" r="r" b="b"/>
            <a:pathLst>
              <a:path w="9144000" h="524509">
                <a:moveTo>
                  <a:pt x="0" y="0"/>
                </a:moveTo>
                <a:lnTo>
                  <a:pt x="0" y="524256"/>
                </a:lnTo>
                <a:lnTo>
                  <a:pt x="9144000" y="524256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DB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073" y="6649211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2"/>
                </a:moveTo>
                <a:lnTo>
                  <a:pt x="9144000" y="50292"/>
                </a:lnTo>
                <a:lnTo>
                  <a:pt x="9144000" y="0"/>
                </a:lnTo>
                <a:lnTo>
                  <a:pt x="0" y="0"/>
                </a:lnTo>
                <a:lnTo>
                  <a:pt x="0" y="5029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78574" y="6819900"/>
            <a:ext cx="471170" cy="318770"/>
          </a:xfrm>
          <a:custGeom>
            <a:avLst/>
            <a:gdLst/>
            <a:ahLst/>
            <a:cxnLst/>
            <a:rect l="l" t="t" r="r" b="b"/>
            <a:pathLst>
              <a:path w="471170" h="318770">
                <a:moveTo>
                  <a:pt x="1524" y="271272"/>
                </a:moveTo>
                <a:lnTo>
                  <a:pt x="1524" y="47244"/>
                </a:lnTo>
                <a:lnTo>
                  <a:pt x="0" y="57912"/>
                </a:lnTo>
                <a:lnTo>
                  <a:pt x="0" y="262128"/>
                </a:lnTo>
                <a:lnTo>
                  <a:pt x="1524" y="271272"/>
                </a:lnTo>
                <a:close/>
              </a:path>
              <a:path w="471170" h="318770">
                <a:moveTo>
                  <a:pt x="4572" y="281940"/>
                </a:moveTo>
                <a:lnTo>
                  <a:pt x="4572" y="36576"/>
                </a:lnTo>
                <a:lnTo>
                  <a:pt x="1524" y="45720"/>
                </a:lnTo>
                <a:lnTo>
                  <a:pt x="1524" y="272796"/>
                </a:lnTo>
                <a:lnTo>
                  <a:pt x="4572" y="281940"/>
                </a:lnTo>
                <a:close/>
              </a:path>
              <a:path w="471170" h="318770">
                <a:moveTo>
                  <a:pt x="16764" y="39624"/>
                </a:moveTo>
                <a:lnTo>
                  <a:pt x="16764" y="18288"/>
                </a:lnTo>
                <a:lnTo>
                  <a:pt x="10668" y="25908"/>
                </a:lnTo>
                <a:lnTo>
                  <a:pt x="9144" y="25908"/>
                </a:lnTo>
                <a:lnTo>
                  <a:pt x="4572" y="35052"/>
                </a:lnTo>
                <a:lnTo>
                  <a:pt x="4572" y="283464"/>
                </a:lnTo>
                <a:lnTo>
                  <a:pt x="9144" y="292608"/>
                </a:lnTo>
                <a:lnTo>
                  <a:pt x="10668" y="292608"/>
                </a:lnTo>
                <a:lnTo>
                  <a:pt x="13716" y="296418"/>
                </a:lnTo>
                <a:lnTo>
                  <a:pt x="13716" y="48768"/>
                </a:lnTo>
                <a:lnTo>
                  <a:pt x="16764" y="39624"/>
                </a:lnTo>
                <a:close/>
              </a:path>
              <a:path w="471170" h="318770">
                <a:moveTo>
                  <a:pt x="16764" y="300228"/>
                </a:moveTo>
                <a:lnTo>
                  <a:pt x="16764" y="278892"/>
                </a:lnTo>
                <a:lnTo>
                  <a:pt x="13716" y="269748"/>
                </a:lnTo>
                <a:lnTo>
                  <a:pt x="13716" y="296418"/>
                </a:lnTo>
                <a:lnTo>
                  <a:pt x="16764" y="300228"/>
                </a:lnTo>
                <a:close/>
              </a:path>
              <a:path w="471170" h="318770">
                <a:moveTo>
                  <a:pt x="454152" y="41148"/>
                </a:moveTo>
                <a:lnTo>
                  <a:pt x="454152" y="16764"/>
                </a:lnTo>
                <a:lnTo>
                  <a:pt x="452628" y="16764"/>
                </a:lnTo>
                <a:lnTo>
                  <a:pt x="445008" y="10668"/>
                </a:lnTo>
                <a:lnTo>
                  <a:pt x="445008" y="9144"/>
                </a:lnTo>
                <a:lnTo>
                  <a:pt x="435864" y="4572"/>
                </a:lnTo>
                <a:lnTo>
                  <a:pt x="434340" y="4572"/>
                </a:lnTo>
                <a:lnTo>
                  <a:pt x="425196" y="1524"/>
                </a:lnTo>
                <a:lnTo>
                  <a:pt x="423672" y="1524"/>
                </a:lnTo>
                <a:lnTo>
                  <a:pt x="413004" y="0"/>
                </a:lnTo>
                <a:lnTo>
                  <a:pt x="56388" y="0"/>
                </a:lnTo>
                <a:lnTo>
                  <a:pt x="47244" y="1524"/>
                </a:lnTo>
                <a:lnTo>
                  <a:pt x="45720" y="1524"/>
                </a:lnTo>
                <a:lnTo>
                  <a:pt x="36576" y="4572"/>
                </a:lnTo>
                <a:lnTo>
                  <a:pt x="35052" y="4572"/>
                </a:lnTo>
                <a:lnTo>
                  <a:pt x="25908" y="9144"/>
                </a:lnTo>
                <a:lnTo>
                  <a:pt x="25908" y="10668"/>
                </a:lnTo>
                <a:lnTo>
                  <a:pt x="18288" y="16764"/>
                </a:lnTo>
                <a:lnTo>
                  <a:pt x="16764" y="16764"/>
                </a:lnTo>
                <a:lnTo>
                  <a:pt x="16764" y="41148"/>
                </a:lnTo>
                <a:lnTo>
                  <a:pt x="19812" y="35052"/>
                </a:lnTo>
                <a:lnTo>
                  <a:pt x="19812" y="33528"/>
                </a:lnTo>
                <a:lnTo>
                  <a:pt x="25908" y="25908"/>
                </a:lnTo>
                <a:lnTo>
                  <a:pt x="33528" y="19812"/>
                </a:lnTo>
                <a:lnTo>
                  <a:pt x="33528" y="20574"/>
                </a:lnTo>
                <a:lnTo>
                  <a:pt x="39624" y="17526"/>
                </a:lnTo>
                <a:lnTo>
                  <a:pt x="39624" y="16764"/>
                </a:lnTo>
                <a:lnTo>
                  <a:pt x="48768" y="13716"/>
                </a:lnTo>
                <a:lnTo>
                  <a:pt x="422148" y="13716"/>
                </a:lnTo>
                <a:lnTo>
                  <a:pt x="431292" y="16764"/>
                </a:lnTo>
                <a:lnTo>
                  <a:pt x="431292" y="17526"/>
                </a:lnTo>
                <a:lnTo>
                  <a:pt x="437388" y="20574"/>
                </a:lnTo>
                <a:lnTo>
                  <a:pt x="437388" y="19812"/>
                </a:lnTo>
                <a:lnTo>
                  <a:pt x="445008" y="25908"/>
                </a:lnTo>
                <a:lnTo>
                  <a:pt x="451104" y="33528"/>
                </a:lnTo>
                <a:lnTo>
                  <a:pt x="451104" y="35052"/>
                </a:lnTo>
                <a:lnTo>
                  <a:pt x="454152" y="41148"/>
                </a:lnTo>
                <a:close/>
              </a:path>
              <a:path w="471170" h="318770">
                <a:moveTo>
                  <a:pt x="21336" y="286512"/>
                </a:moveTo>
                <a:lnTo>
                  <a:pt x="16764" y="277368"/>
                </a:lnTo>
                <a:lnTo>
                  <a:pt x="16764" y="301752"/>
                </a:lnTo>
                <a:lnTo>
                  <a:pt x="18288" y="301752"/>
                </a:lnTo>
                <a:lnTo>
                  <a:pt x="19812" y="302971"/>
                </a:lnTo>
                <a:lnTo>
                  <a:pt x="19812" y="284988"/>
                </a:lnTo>
                <a:lnTo>
                  <a:pt x="21336" y="286512"/>
                </a:lnTo>
                <a:close/>
              </a:path>
              <a:path w="471170" h="318770">
                <a:moveTo>
                  <a:pt x="21336" y="32004"/>
                </a:moveTo>
                <a:lnTo>
                  <a:pt x="19812" y="33528"/>
                </a:lnTo>
                <a:lnTo>
                  <a:pt x="19812" y="35052"/>
                </a:lnTo>
                <a:lnTo>
                  <a:pt x="21336" y="32004"/>
                </a:lnTo>
                <a:close/>
              </a:path>
              <a:path w="471170" h="318770">
                <a:moveTo>
                  <a:pt x="33528" y="312928"/>
                </a:moveTo>
                <a:lnTo>
                  <a:pt x="33528" y="298704"/>
                </a:lnTo>
                <a:lnTo>
                  <a:pt x="25908" y="292608"/>
                </a:lnTo>
                <a:lnTo>
                  <a:pt x="19812" y="284988"/>
                </a:lnTo>
                <a:lnTo>
                  <a:pt x="19812" y="302971"/>
                </a:lnTo>
                <a:lnTo>
                  <a:pt x="25908" y="307848"/>
                </a:lnTo>
                <a:lnTo>
                  <a:pt x="33528" y="312928"/>
                </a:lnTo>
                <a:close/>
              </a:path>
              <a:path w="471170" h="318770">
                <a:moveTo>
                  <a:pt x="33528" y="20574"/>
                </a:moveTo>
                <a:lnTo>
                  <a:pt x="33528" y="19812"/>
                </a:lnTo>
                <a:lnTo>
                  <a:pt x="32004" y="21336"/>
                </a:lnTo>
                <a:lnTo>
                  <a:pt x="33528" y="20574"/>
                </a:lnTo>
                <a:close/>
              </a:path>
              <a:path w="471170" h="318770">
                <a:moveTo>
                  <a:pt x="41148" y="301752"/>
                </a:moveTo>
                <a:lnTo>
                  <a:pt x="32004" y="297180"/>
                </a:lnTo>
                <a:lnTo>
                  <a:pt x="33528" y="298704"/>
                </a:lnTo>
                <a:lnTo>
                  <a:pt x="33528" y="312928"/>
                </a:lnTo>
                <a:lnTo>
                  <a:pt x="35052" y="313944"/>
                </a:lnTo>
                <a:lnTo>
                  <a:pt x="36576" y="313944"/>
                </a:lnTo>
                <a:lnTo>
                  <a:pt x="39624" y="314960"/>
                </a:lnTo>
                <a:lnTo>
                  <a:pt x="39624" y="301752"/>
                </a:lnTo>
                <a:lnTo>
                  <a:pt x="41148" y="301752"/>
                </a:lnTo>
                <a:close/>
              </a:path>
              <a:path w="471170" h="318770">
                <a:moveTo>
                  <a:pt x="41148" y="16764"/>
                </a:moveTo>
                <a:lnTo>
                  <a:pt x="39624" y="16764"/>
                </a:lnTo>
                <a:lnTo>
                  <a:pt x="39624" y="17526"/>
                </a:lnTo>
                <a:lnTo>
                  <a:pt x="41148" y="16764"/>
                </a:lnTo>
                <a:close/>
              </a:path>
              <a:path w="471170" h="318770">
                <a:moveTo>
                  <a:pt x="431292" y="314960"/>
                </a:moveTo>
                <a:lnTo>
                  <a:pt x="431292" y="301752"/>
                </a:lnTo>
                <a:lnTo>
                  <a:pt x="422148" y="304800"/>
                </a:lnTo>
                <a:lnTo>
                  <a:pt x="48768" y="304800"/>
                </a:lnTo>
                <a:lnTo>
                  <a:pt x="39624" y="301752"/>
                </a:lnTo>
                <a:lnTo>
                  <a:pt x="39624" y="314960"/>
                </a:lnTo>
                <a:lnTo>
                  <a:pt x="45720" y="316992"/>
                </a:lnTo>
                <a:lnTo>
                  <a:pt x="47244" y="316992"/>
                </a:lnTo>
                <a:lnTo>
                  <a:pt x="57912" y="318516"/>
                </a:lnTo>
                <a:lnTo>
                  <a:pt x="414528" y="318516"/>
                </a:lnTo>
                <a:lnTo>
                  <a:pt x="423672" y="316992"/>
                </a:lnTo>
                <a:lnTo>
                  <a:pt x="425196" y="316992"/>
                </a:lnTo>
                <a:lnTo>
                  <a:pt x="431292" y="314960"/>
                </a:lnTo>
                <a:close/>
              </a:path>
              <a:path w="471170" h="318770">
                <a:moveTo>
                  <a:pt x="431292" y="17526"/>
                </a:moveTo>
                <a:lnTo>
                  <a:pt x="431292" y="16764"/>
                </a:lnTo>
                <a:lnTo>
                  <a:pt x="429768" y="16764"/>
                </a:lnTo>
                <a:lnTo>
                  <a:pt x="431292" y="17526"/>
                </a:lnTo>
                <a:close/>
              </a:path>
              <a:path w="471170" h="318770">
                <a:moveTo>
                  <a:pt x="438912" y="297180"/>
                </a:moveTo>
                <a:lnTo>
                  <a:pt x="429768" y="301752"/>
                </a:lnTo>
                <a:lnTo>
                  <a:pt x="431292" y="301752"/>
                </a:lnTo>
                <a:lnTo>
                  <a:pt x="431292" y="314960"/>
                </a:lnTo>
                <a:lnTo>
                  <a:pt x="434340" y="313944"/>
                </a:lnTo>
                <a:lnTo>
                  <a:pt x="435864" y="313944"/>
                </a:lnTo>
                <a:lnTo>
                  <a:pt x="437388" y="312928"/>
                </a:lnTo>
                <a:lnTo>
                  <a:pt x="437388" y="298704"/>
                </a:lnTo>
                <a:lnTo>
                  <a:pt x="438912" y="297180"/>
                </a:lnTo>
                <a:close/>
              </a:path>
              <a:path w="471170" h="318770">
                <a:moveTo>
                  <a:pt x="438912" y="21336"/>
                </a:moveTo>
                <a:lnTo>
                  <a:pt x="437388" y="19812"/>
                </a:lnTo>
                <a:lnTo>
                  <a:pt x="437388" y="20574"/>
                </a:lnTo>
                <a:lnTo>
                  <a:pt x="438912" y="21336"/>
                </a:lnTo>
                <a:close/>
              </a:path>
              <a:path w="471170" h="318770">
                <a:moveTo>
                  <a:pt x="451104" y="302971"/>
                </a:moveTo>
                <a:lnTo>
                  <a:pt x="451104" y="284988"/>
                </a:lnTo>
                <a:lnTo>
                  <a:pt x="445008" y="292608"/>
                </a:lnTo>
                <a:lnTo>
                  <a:pt x="437388" y="298704"/>
                </a:lnTo>
                <a:lnTo>
                  <a:pt x="437388" y="312928"/>
                </a:lnTo>
                <a:lnTo>
                  <a:pt x="445008" y="307848"/>
                </a:lnTo>
                <a:lnTo>
                  <a:pt x="451104" y="302971"/>
                </a:lnTo>
                <a:close/>
              </a:path>
              <a:path w="471170" h="318770">
                <a:moveTo>
                  <a:pt x="451104" y="35052"/>
                </a:moveTo>
                <a:lnTo>
                  <a:pt x="451104" y="33528"/>
                </a:lnTo>
                <a:lnTo>
                  <a:pt x="449580" y="32004"/>
                </a:lnTo>
                <a:lnTo>
                  <a:pt x="451104" y="35052"/>
                </a:lnTo>
                <a:close/>
              </a:path>
              <a:path w="471170" h="318770">
                <a:moveTo>
                  <a:pt x="454152" y="301752"/>
                </a:moveTo>
                <a:lnTo>
                  <a:pt x="454152" y="277368"/>
                </a:lnTo>
                <a:lnTo>
                  <a:pt x="449580" y="286512"/>
                </a:lnTo>
                <a:lnTo>
                  <a:pt x="451104" y="284988"/>
                </a:lnTo>
                <a:lnTo>
                  <a:pt x="451104" y="302971"/>
                </a:lnTo>
                <a:lnTo>
                  <a:pt x="452628" y="301752"/>
                </a:lnTo>
                <a:lnTo>
                  <a:pt x="454152" y="301752"/>
                </a:lnTo>
                <a:close/>
              </a:path>
              <a:path w="471170" h="318770">
                <a:moveTo>
                  <a:pt x="466344" y="283464"/>
                </a:moveTo>
                <a:lnTo>
                  <a:pt x="466344" y="35052"/>
                </a:lnTo>
                <a:lnTo>
                  <a:pt x="460248" y="25908"/>
                </a:lnTo>
                <a:lnTo>
                  <a:pt x="454152" y="18288"/>
                </a:lnTo>
                <a:lnTo>
                  <a:pt x="454152" y="39624"/>
                </a:lnTo>
                <a:lnTo>
                  <a:pt x="457200" y="48768"/>
                </a:lnTo>
                <a:lnTo>
                  <a:pt x="457200" y="296418"/>
                </a:lnTo>
                <a:lnTo>
                  <a:pt x="460248" y="292608"/>
                </a:lnTo>
                <a:lnTo>
                  <a:pt x="466344" y="283464"/>
                </a:lnTo>
                <a:close/>
              </a:path>
              <a:path w="471170" h="318770">
                <a:moveTo>
                  <a:pt x="457200" y="296418"/>
                </a:moveTo>
                <a:lnTo>
                  <a:pt x="457200" y="269748"/>
                </a:lnTo>
                <a:lnTo>
                  <a:pt x="454152" y="278892"/>
                </a:lnTo>
                <a:lnTo>
                  <a:pt x="454152" y="300228"/>
                </a:lnTo>
                <a:lnTo>
                  <a:pt x="457200" y="296418"/>
                </a:lnTo>
                <a:close/>
              </a:path>
              <a:path w="471170" h="318770">
                <a:moveTo>
                  <a:pt x="469392" y="272796"/>
                </a:moveTo>
                <a:lnTo>
                  <a:pt x="469392" y="45720"/>
                </a:lnTo>
                <a:lnTo>
                  <a:pt x="466344" y="36576"/>
                </a:lnTo>
                <a:lnTo>
                  <a:pt x="466344" y="281940"/>
                </a:lnTo>
                <a:lnTo>
                  <a:pt x="469392" y="272796"/>
                </a:lnTo>
                <a:close/>
              </a:path>
              <a:path w="471170" h="318770">
                <a:moveTo>
                  <a:pt x="470916" y="260604"/>
                </a:moveTo>
                <a:lnTo>
                  <a:pt x="470916" y="56388"/>
                </a:lnTo>
                <a:lnTo>
                  <a:pt x="469392" y="47244"/>
                </a:lnTo>
                <a:lnTo>
                  <a:pt x="469392" y="271272"/>
                </a:lnTo>
                <a:lnTo>
                  <a:pt x="470916" y="260604"/>
                </a:lnTo>
                <a:close/>
              </a:path>
            </a:pathLst>
          </a:custGeom>
          <a:solidFill>
            <a:srgbClr val="0018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574020" y="6799748"/>
            <a:ext cx="756452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 smtClean="0">
                <a:solidFill>
                  <a:schemeClr val="tx1"/>
                </a:solidFill>
              </a:rPr>
              <a:t>Venue Reservation Platform</a:t>
            </a:r>
          </a:p>
          <a:p>
            <a:pPr marL="12700">
              <a:lnSpc>
                <a:spcPts val="1410"/>
              </a:lnSpc>
            </a:pPr>
            <a:r>
              <a:rPr lang="en-US" spc="-10" dirty="0" err="1" smtClean="0">
                <a:solidFill>
                  <a:schemeClr val="tx1"/>
                </a:solidFill>
              </a:rPr>
              <a:t>Hisha</a:t>
            </a:r>
            <a:r>
              <a:rPr lang="en-US" spc="-10" dirty="0" smtClean="0">
                <a:solidFill>
                  <a:schemeClr val="tx1"/>
                </a:solidFill>
              </a:rPr>
              <a:t>, </a:t>
            </a:r>
            <a:r>
              <a:rPr lang="en-US" spc="-10" dirty="0" err="1" smtClean="0">
                <a:solidFill>
                  <a:schemeClr val="tx1"/>
                </a:solidFill>
              </a:rPr>
              <a:t>Krishiyana</a:t>
            </a:r>
            <a:r>
              <a:rPr lang="en-US" spc="-10" dirty="0" smtClean="0">
                <a:solidFill>
                  <a:schemeClr val="tx1"/>
                </a:solidFill>
              </a:rPr>
              <a:t>, </a:t>
            </a:r>
            <a:r>
              <a:rPr lang="en-US" spc="-10" dirty="0" err="1" smtClean="0">
                <a:solidFill>
                  <a:schemeClr val="tx1"/>
                </a:solidFill>
              </a:rPr>
              <a:t>Rabina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9461500" y="6872332"/>
            <a:ext cx="22098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1363944" y="1703382"/>
            <a:ext cx="8558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3153" y="6814352"/>
            <a:ext cx="546181" cy="4536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6243" y="3168650"/>
            <a:ext cx="800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4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4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426" y="535940"/>
            <a:ext cx="855854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  <a:tabLst>
                <a:tab pos="1891664" algn="l"/>
                <a:tab pos="8545195" algn="l"/>
              </a:tabLst>
            </a:pPr>
            <a:r>
              <a:rPr sz="3200" dirty="0"/>
              <a:t> </a:t>
            </a:r>
            <a:r>
              <a:rPr lang="en-US" sz="3200" dirty="0" smtClean="0"/>
              <a:t>            </a:t>
            </a:r>
            <a:r>
              <a:rPr sz="3200" dirty="0" smtClean="0">
                <a:solidFill>
                  <a:schemeClr val="tx1"/>
                </a:solidFill>
              </a:rPr>
              <a:t>OUTLINE </a:t>
            </a:r>
            <a:r>
              <a:rPr sz="3200" dirty="0">
                <a:solidFill>
                  <a:schemeClr val="tx1"/>
                </a:solidFill>
              </a:rPr>
              <a:t>OF</a:t>
            </a:r>
            <a:r>
              <a:rPr sz="3200" spc="155" dirty="0">
                <a:solidFill>
                  <a:schemeClr val="tx1"/>
                </a:solidFill>
              </a:rPr>
              <a:t> </a:t>
            </a:r>
            <a:r>
              <a:rPr sz="3200" spc="-30" dirty="0">
                <a:solidFill>
                  <a:schemeClr val="tx1"/>
                </a:solidFill>
              </a:rPr>
              <a:t>PRESENTATION</a:t>
            </a:r>
            <a:r>
              <a:rPr sz="2800" spc="-30" dirty="0"/>
              <a:t>	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774073" y="3777996"/>
            <a:ext cx="9144000" cy="2895600"/>
          </a:xfrm>
          <a:custGeom>
            <a:avLst/>
            <a:gdLst/>
            <a:ahLst/>
            <a:cxnLst/>
            <a:rect l="l" t="t" r="r" b="b"/>
            <a:pathLst>
              <a:path w="9144000" h="2895600">
                <a:moveTo>
                  <a:pt x="0" y="2895599"/>
                </a:moveTo>
                <a:lnTo>
                  <a:pt x="9143996" y="2895599"/>
                </a:lnTo>
                <a:lnTo>
                  <a:pt x="9143996" y="0"/>
                </a:lnTo>
                <a:lnTo>
                  <a:pt x="0" y="0"/>
                </a:lnTo>
                <a:lnTo>
                  <a:pt x="0" y="2895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073" y="7197852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0" y="9144"/>
                </a:moveTo>
                <a:lnTo>
                  <a:pt x="9143996" y="9144"/>
                </a:lnTo>
                <a:lnTo>
                  <a:pt x="9143996" y="0"/>
                </a:lnTo>
                <a:lnTo>
                  <a:pt x="0" y="0"/>
                </a:lnTo>
                <a:lnTo>
                  <a:pt x="0" y="91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6453" y="6673596"/>
            <a:ext cx="9144000" cy="686054"/>
          </a:xfrm>
          <a:custGeom>
            <a:avLst/>
            <a:gdLst/>
            <a:ahLst/>
            <a:cxnLst/>
            <a:rect l="l" t="t" r="r" b="b"/>
            <a:pathLst>
              <a:path w="9144000" h="524509">
                <a:moveTo>
                  <a:pt x="0" y="0"/>
                </a:moveTo>
                <a:lnTo>
                  <a:pt x="0" y="524256"/>
                </a:lnTo>
                <a:lnTo>
                  <a:pt x="9144000" y="524256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DB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073" y="6649211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2"/>
                </a:moveTo>
                <a:lnTo>
                  <a:pt x="9144000" y="50292"/>
                </a:lnTo>
                <a:lnTo>
                  <a:pt x="9144000" y="0"/>
                </a:lnTo>
                <a:lnTo>
                  <a:pt x="0" y="0"/>
                </a:lnTo>
                <a:lnTo>
                  <a:pt x="0" y="5029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78574" y="6819900"/>
            <a:ext cx="471170" cy="318770"/>
          </a:xfrm>
          <a:custGeom>
            <a:avLst/>
            <a:gdLst/>
            <a:ahLst/>
            <a:cxnLst/>
            <a:rect l="l" t="t" r="r" b="b"/>
            <a:pathLst>
              <a:path w="471170" h="318770">
                <a:moveTo>
                  <a:pt x="1524" y="271272"/>
                </a:moveTo>
                <a:lnTo>
                  <a:pt x="1524" y="47244"/>
                </a:lnTo>
                <a:lnTo>
                  <a:pt x="0" y="57912"/>
                </a:lnTo>
                <a:lnTo>
                  <a:pt x="0" y="262128"/>
                </a:lnTo>
                <a:lnTo>
                  <a:pt x="1524" y="271272"/>
                </a:lnTo>
                <a:close/>
              </a:path>
              <a:path w="471170" h="318770">
                <a:moveTo>
                  <a:pt x="4572" y="281940"/>
                </a:moveTo>
                <a:lnTo>
                  <a:pt x="4572" y="36576"/>
                </a:lnTo>
                <a:lnTo>
                  <a:pt x="1524" y="45720"/>
                </a:lnTo>
                <a:lnTo>
                  <a:pt x="1524" y="272796"/>
                </a:lnTo>
                <a:lnTo>
                  <a:pt x="4572" y="281940"/>
                </a:lnTo>
                <a:close/>
              </a:path>
              <a:path w="471170" h="318770">
                <a:moveTo>
                  <a:pt x="16764" y="39624"/>
                </a:moveTo>
                <a:lnTo>
                  <a:pt x="16764" y="18288"/>
                </a:lnTo>
                <a:lnTo>
                  <a:pt x="10668" y="25908"/>
                </a:lnTo>
                <a:lnTo>
                  <a:pt x="9144" y="25908"/>
                </a:lnTo>
                <a:lnTo>
                  <a:pt x="4572" y="35052"/>
                </a:lnTo>
                <a:lnTo>
                  <a:pt x="4572" y="283464"/>
                </a:lnTo>
                <a:lnTo>
                  <a:pt x="9144" y="292608"/>
                </a:lnTo>
                <a:lnTo>
                  <a:pt x="10668" y="292608"/>
                </a:lnTo>
                <a:lnTo>
                  <a:pt x="13716" y="296418"/>
                </a:lnTo>
                <a:lnTo>
                  <a:pt x="13716" y="48768"/>
                </a:lnTo>
                <a:lnTo>
                  <a:pt x="16764" y="39624"/>
                </a:lnTo>
                <a:close/>
              </a:path>
              <a:path w="471170" h="318770">
                <a:moveTo>
                  <a:pt x="16764" y="300228"/>
                </a:moveTo>
                <a:lnTo>
                  <a:pt x="16764" y="278892"/>
                </a:lnTo>
                <a:lnTo>
                  <a:pt x="13716" y="269748"/>
                </a:lnTo>
                <a:lnTo>
                  <a:pt x="13716" y="296418"/>
                </a:lnTo>
                <a:lnTo>
                  <a:pt x="16764" y="300228"/>
                </a:lnTo>
                <a:close/>
              </a:path>
              <a:path w="471170" h="318770">
                <a:moveTo>
                  <a:pt x="454152" y="41148"/>
                </a:moveTo>
                <a:lnTo>
                  <a:pt x="454152" y="16764"/>
                </a:lnTo>
                <a:lnTo>
                  <a:pt x="452628" y="16764"/>
                </a:lnTo>
                <a:lnTo>
                  <a:pt x="445008" y="10668"/>
                </a:lnTo>
                <a:lnTo>
                  <a:pt x="445008" y="9144"/>
                </a:lnTo>
                <a:lnTo>
                  <a:pt x="435864" y="4572"/>
                </a:lnTo>
                <a:lnTo>
                  <a:pt x="434340" y="4572"/>
                </a:lnTo>
                <a:lnTo>
                  <a:pt x="425196" y="1524"/>
                </a:lnTo>
                <a:lnTo>
                  <a:pt x="423672" y="1524"/>
                </a:lnTo>
                <a:lnTo>
                  <a:pt x="413004" y="0"/>
                </a:lnTo>
                <a:lnTo>
                  <a:pt x="56388" y="0"/>
                </a:lnTo>
                <a:lnTo>
                  <a:pt x="47244" y="1524"/>
                </a:lnTo>
                <a:lnTo>
                  <a:pt x="45720" y="1524"/>
                </a:lnTo>
                <a:lnTo>
                  <a:pt x="36576" y="4572"/>
                </a:lnTo>
                <a:lnTo>
                  <a:pt x="35052" y="4572"/>
                </a:lnTo>
                <a:lnTo>
                  <a:pt x="25908" y="9144"/>
                </a:lnTo>
                <a:lnTo>
                  <a:pt x="25908" y="10668"/>
                </a:lnTo>
                <a:lnTo>
                  <a:pt x="18288" y="16764"/>
                </a:lnTo>
                <a:lnTo>
                  <a:pt x="16764" y="16764"/>
                </a:lnTo>
                <a:lnTo>
                  <a:pt x="16764" y="41148"/>
                </a:lnTo>
                <a:lnTo>
                  <a:pt x="19812" y="35052"/>
                </a:lnTo>
                <a:lnTo>
                  <a:pt x="19812" y="33528"/>
                </a:lnTo>
                <a:lnTo>
                  <a:pt x="25908" y="25908"/>
                </a:lnTo>
                <a:lnTo>
                  <a:pt x="33528" y="19812"/>
                </a:lnTo>
                <a:lnTo>
                  <a:pt x="33528" y="20574"/>
                </a:lnTo>
                <a:lnTo>
                  <a:pt x="39624" y="17526"/>
                </a:lnTo>
                <a:lnTo>
                  <a:pt x="39624" y="16764"/>
                </a:lnTo>
                <a:lnTo>
                  <a:pt x="48768" y="13716"/>
                </a:lnTo>
                <a:lnTo>
                  <a:pt x="422148" y="13716"/>
                </a:lnTo>
                <a:lnTo>
                  <a:pt x="431292" y="16764"/>
                </a:lnTo>
                <a:lnTo>
                  <a:pt x="431292" y="17526"/>
                </a:lnTo>
                <a:lnTo>
                  <a:pt x="437388" y="20574"/>
                </a:lnTo>
                <a:lnTo>
                  <a:pt x="437388" y="19812"/>
                </a:lnTo>
                <a:lnTo>
                  <a:pt x="445008" y="25908"/>
                </a:lnTo>
                <a:lnTo>
                  <a:pt x="451104" y="33528"/>
                </a:lnTo>
                <a:lnTo>
                  <a:pt x="451104" y="35052"/>
                </a:lnTo>
                <a:lnTo>
                  <a:pt x="454152" y="41148"/>
                </a:lnTo>
                <a:close/>
              </a:path>
              <a:path w="471170" h="318770">
                <a:moveTo>
                  <a:pt x="21336" y="286512"/>
                </a:moveTo>
                <a:lnTo>
                  <a:pt x="16764" y="277368"/>
                </a:lnTo>
                <a:lnTo>
                  <a:pt x="16764" y="301752"/>
                </a:lnTo>
                <a:lnTo>
                  <a:pt x="18288" y="301752"/>
                </a:lnTo>
                <a:lnTo>
                  <a:pt x="19812" y="302971"/>
                </a:lnTo>
                <a:lnTo>
                  <a:pt x="19812" y="284988"/>
                </a:lnTo>
                <a:lnTo>
                  <a:pt x="21336" y="286512"/>
                </a:lnTo>
                <a:close/>
              </a:path>
              <a:path w="471170" h="318770">
                <a:moveTo>
                  <a:pt x="21336" y="32004"/>
                </a:moveTo>
                <a:lnTo>
                  <a:pt x="19812" y="33528"/>
                </a:lnTo>
                <a:lnTo>
                  <a:pt x="19812" y="35052"/>
                </a:lnTo>
                <a:lnTo>
                  <a:pt x="21336" y="32004"/>
                </a:lnTo>
                <a:close/>
              </a:path>
              <a:path w="471170" h="318770">
                <a:moveTo>
                  <a:pt x="33528" y="312928"/>
                </a:moveTo>
                <a:lnTo>
                  <a:pt x="33528" y="298704"/>
                </a:lnTo>
                <a:lnTo>
                  <a:pt x="25908" y="292608"/>
                </a:lnTo>
                <a:lnTo>
                  <a:pt x="19812" y="284988"/>
                </a:lnTo>
                <a:lnTo>
                  <a:pt x="19812" y="302971"/>
                </a:lnTo>
                <a:lnTo>
                  <a:pt x="25908" y="307848"/>
                </a:lnTo>
                <a:lnTo>
                  <a:pt x="33528" y="312928"/>
                </a:lnTo>
                <a:close/>
              </a:path>
              <a:path w="471170" h="318770">
                <a:moveTo>
                  <a:pt x="33528" y="20574"/>
                </a:moveTo>
                <a:lnTo>
                  <a:pt x="33528" y="19812"/>
                </a:lnTo>
                <a:lnTo>
                  <a:pt x="32004" y="21336"/>
                </a:lnTo>
                <a:lnTo>
                  <a:pt x="33528" y="20574"/>
                </a:lnTo>
                <a:close/>
              </a:path>
              <a:path w="471170" h="318770">
                <a:moveTo>
                  <a:pt x="41148" y="301752"/>
                </a:moveTo>
                <a:lnTo>
                  <a:pt x="32004" y="297180"/>
                </a:lnTo>
                <a:lnTo>
                  <a:pt x="33528" y="298704"/>
                </a:lnTo>
                <a:lnTo>
                  <a:pt x="33528" y="312928"/>
                </a:lnTo>
                <a:lnTo>
                  <a:pt x="35052" y="313944"/>
                </a:lnTo>
                <a:lnTo>
                  <a:pt x="36576" y="313944"/>
                </a:lnTo>
                <a:lnTo>
                  <a:pt x="39624" y="314960"/>
                </a:lnTo>
                <a:lnTo>
                  <a:pt x="39624" y="301752"/>
                </a:lnTo>
                <a:lnTo>
                  <a:pt x="41148" y="301752"/>
                </a:lnTo>
                <a:close/>
              </a:path>
              <a:path w="471170" h="318770">
                <a:moveTo>
                  <a:pt x="41148" y="16764"/>
                </a:moveTo>
                <a:lnTo>
                  <a:pt x="39624" y="16764"/>
                </a:lnTo>
                <a:lnTo>
                  <a:pt x="39624" y="17526"/>
                </a:lnTo>
                <a:lnTo>
                  <a:pt x="41148" y="16764"/>
                </a:lnTo>
                <a:close/>
              </a:path>
              <a:path w="471170" h="318770">
                <a:moveTo>
                  <a:pt x="431292" y="314960"/>
                </a:moveTo>
                <a:lnTo>
                  <a:pt x="431292" y="301752"/>
                </a:lnTo>
                <a:lnTo>
                  <a:pt x="422148" y="304800"/>
                </a:lnTo>
                <a:lnTo>
                  <a:pt x="48768" y="304800"/>
                </a:lnTo>
                <a:lnTo>
                  <a:pt x="39624" y="301752"/>
                </a:lnTo>
                <a:lnTo>
                  <a:pt x="39624" y="314960"/>
                </a:lnTo>
                <a:lnTo>
                  <a:pt x="45720" y="316992"/>
                </a:lnTo>
                <a:lnTo>
                  <a:pt x="47244" y="316992"/>
                </a:lnTo>
                <a:lnTo>
                  <a:pt x="57912" y="318516"/>
                </a:lnTo>
                <a:lnTo>
                  <a:pt x="414528" y="318516"/>
                </a:lnTo>
                <a:lnTo>
                  <a:pt x="423672" y="316992"/>
                </a:lnTo>
                <a:lnTo>
                  <a:pt x="425196" y="316992"/>
                </a:lnTo>
                <a:lnTo>
                  <a:pt x="431292" y="314960"/>
                </a:lnTo>
                <a:close/>
              </a:path>
              <a:path w="471170" h="318770">
                <a:moveTo>
                  <a:pt x="431292" y="17526"/>
                </a:moveTo>
                <a:lnTo>
                  <a:pt x="431292" y="16764"/>
                </a:lnTo>
                <a:lnTo>
                  <a:pt x="429768" y="16764"/>
                </a:lnTo>
                <a:lnTo>
                  <a:pt x="431292" y="17526"/>
                </a:lnTo>
                <a:close/>
              </a:path>
              <a:path w="471170" h="318770">
                <a:moveTo>
                  <a:pt x="438912" y="297180"/>
                </a:moveTo>
                <a:lnTo>
                  <a:pt x="429768" y="301752"/>
                </a:lnTo>
                <a:lnTo>
                  <a:pt x="431292" y="301752"/>
                </a:lnTo>
                <a:lnTo>
                  <a:pt x="431292" y="314960"/>
                </a:lnTo>
                <a:lnTo>
                  <a:pt x="434340" y="313944"/>
                </a:lnTo>
                <a:lnTo>
                  <a:pt x="435864" y="313944"/>
                </a:lnTo>
                <a:lnTo>
                  <a:pt x="437388" y="312928"/>
                </a:lnTo>
                <a:lnTo>
                  <a:pt x="437388" y="298704"/>
                </a:lnTo>
                <a:lnTo>
                  <a:pt x="438912" y="297180"/>
                </a:lnTo>
                <a:close/>
              </a:path>
              <a:path w="471170" h="318770">
                <a:moveTo>
                  <a:pt x="438912" y="21336"/>
                </a:moveTo>
                <a:lnTo>
                  <a:pt x="437388" y="19812"/>
                </a:lnTo>
                <a:lnTo>
                  <a:pt x="437388" y="20574"/>
                </a:lnTo>
                <a:lnTo>
                  <a:pt x="438912" y="21336"/>
                </a:lnTo>
                <a:close/>
              </a:path>
              <a:path w="471170" h="318770">
                <a:moveTo>
                  <a:pt x="451104" y="302971"/>
                </a:moveTo>
                <a:lnTo>
                  <a:pt x="451104" y="284988"/>
                </a:lnTo>
                <a:lnTo>
                  <a:pt x="445008" y="292608"/>
                </a:lnTo>
                <a:lnTo>
                  <a:pt x="437388" y="298704"/>
                </a:lnTo>
                <a:lnTo>
                  <a:pt x="437388" y="312928"/>
                </a:lnTo>
                <a:lnTo>
                  <a:pt x="445008" y="307848"/>
                </a:lnTo>
                <a:lnTo>
                  <a:pt x="451104" y="302971"/>
                </a:lnTo>
                <a:close/>
              </a:path>
              <a:path w="471170" h="318770">
                <a:moveTo>
                  <a:pt x="451104" y="35052"/>
                </a:moveTo>
                <a:lnTo>
                  <a:pt x="451104" y="33528"/>
                </a:lnTo>
                <a:lnTo>
                  <a:pt x="449580" y="32004"/>
                </a:lnTo>
                <a:lnTo>
                  <a:pt x="451104" y="35052"/>
                </a:lnTo>
                <a:close/>
              </a:path>
              <a:path w="471170" h="318770">
                <a:moveTo>
                  <a:pt x="454152" y="301752"/>
                </a:moveTo>
                <a:lnTo>
                  <a:pt x="454152" y="277368"/>
                </a:lnTo>
                <a:lnTo>
                  <a:pt x="449580" y="286512"/>
                </a:lnTo>
                <a:lnTo>
                  <a:pt x="451104" y="284988"/>
                </a:lnTo>
                <a:lnTo>
                  <a:pt x="451104" y="302971"/>
                </a:lnTo>
                <a:lnTo>
                  <a:pt x="452628" y="301752"/>
                </a:lnTo>
                <a:lnTo>
                  <a:pt x="454152" y="301752"/>
                </a:lnTo>
                <a:close/>
              </a:path>
              <a:path w="471170" h="318770">
                <a:moveTo>
                  <a:pt x="466344" y="283464"/>
                </a:moveTo>
                <a:lnTo>
                  <a:pt x="466344" y="35052"/>
                </a:lnTo>
                <a:lnTo>
                  <a:pt x="460248" y="25908"/>
                </a:lnTo>
                <a:lnTo>
                  <a:pt x="454152" y="18288"/>
                </a:lnTo>
                <a:lnTo>
                  <a:pt x="454152" y="39624"/>
                </a:lnTo>
                <a:lnTo>
                  <a:pt x="457200" y="48768"/>
                </a:lnTo>
                <a:lnTo>
                  <a:pt x="457200" y="296418"/>
                </a:lnTo>
                <a:lnTo>
                  <a:pt x="460248" y="292608"/>
                </a:lnTo>
                <a:lnTo>
                  <a:pt x="466344" y="283464"/>
                </a:lnTo>
                <a:close/>
              </a:path>
              <a:path w="471170" h="318770">
                <a:moveTo>
                  <a:pt x="457200" y="296418"/>
                </a:moveTo>
                <a:lnTo>
                  <a:pt x="457200" y="269748"/>
                </a:lnTo>
                <a:lnTo>
                  <a:pt x="454152" y="278892"/>
                </a:lnTo>
                <a:lnTo>
                  <a:pt x="454152" y="300228"/>
                </a:lnTo>
                <a:lnTo>
                  <a:pt x="457200" y="296418"/>
                </a:lnTo>
                <a:close/>
              </a:path>
              <a:path w="471170" h="318770">
                <a:moveTo>
                  <a:pt x="469392" y="272796"/>
                </a:moveTo>
                <a:lnTo>
                  <a:pt x="469392" y="45720"/>
                </a:lnTo>
                <a:lnTo>
                  <a:pt x="466344" y="36576"/>
                </a:lnTo>
                <a:lnTo>
                  <a:pt x="466344" y="281940"/>
                </a:lnTo>
                <a:lnTo>
                  <a:pt x="469392" y="272796"/>
                </a:lnTo>
                <a:close/>
              </a:path>
              <a:path w="471170" h="318770">
                <a:moveTo>
                  <a:pt x="470916" y="260604"/>
                </a:moveTo>
                <a:lnTo>
                  <a:pt x="470916" y="56388"/>
                </a:lnTo>
                <a:lnTo>
                  <a:pt x="469392" y="47244"/>
                </a:lnTo>
                <a:lnTo>
                  <a:pt x="469392" y="271272"/>
                </a:lnTo>
                <a:lnTo>
                  <a:pt x="470916" y="260604"/>
                </a:lnTo>
                <a:close/>
              </a:path>
            </a:pathLst>
          </a:custGeom>
          <a:solidFill>
            <a:srgbClr val="0018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10017" y="1350670"/>
            <a:ext cx="5636883" cy="52155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770"/>
              </a:spcBef>
              <a:buFont typeface="Wingdings" pitchFamily="2" charset="2"/>
              <a:buChar char="v"/>
              <a:tabLst>
                <a:tab pos="442595" algn="l"/>
              </a:tabLst>
            </a:pPr>
            <a:r>
              <a:rPr sz="2800" spc="-5" dirty="0" smtClean="0">
                <a:latin typeface="Times New Roman"/>
                <a:cs typeface="Times New Roman"/>
              </a:rPr>
              <a:t>Background </a:t>
            </a:r>
            <a:r>
              <a:rPr sz="2800" spc="-10" dirty="0" smtClean="0">
                <a:latin typeface="Times New Roman"/>
                <a:cs typeface="Times New Roman"/>
              </a:rPr>
              <a:t>and</a:t>
            </a:r>
            <a:r>
              <a:rPr sz="2800" spc="-5" dirty="0" smtClean="0">
                <a:latin typeface="Times New Roman"/>
                <a:cs typeface="Times New Roman"/>
              </a:rPr>
              <a:t> Introduction</a:t>
            </a:r>
            <a:endParaRPr sz="2800" dirty="0" smtClean="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00000"/>
              </a:lnSpc>
              <a:spcBef>
                <a:spcPts val="675"/>
              </a:spcBef>
              <a:buFont typeface="Wingdings" pitchFamily="2" charset="2"/>
              <a:buChar char="v"/>
              <a:tabLst>
                <a:tab pos="442595" algn="l"/>
              </a:tabLst>
            </a:pPr>
            <a:r>
              <a:rPr sz="2800" spc="-5" dirty="0" smtClean="0">
                <a:latin typeface="Times New Roman"/>
                <a:cs typeface="Times New Roman"/>
              </a:rPr>
              <a:t>Problem</a:t>
            </a:r>
            <a:r>
              <a:rPr sz="2800" spc="-15" dirty="0" smtClean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definition</a:t>
            </a:r>
            <a:endParaRPr lang="en-US" sz="2800" spc="-5" dirty="0" smtClean="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00000"/>
              </a:lnSpc>
              <a:spcBef>
                <a:spcPts val="675"/>
              </a:spcBef>
              <a:buFont typeface="Wingdings" pitchFamily="2" charset="2"/>
              <a:buChar char="v"/>
              <a:tabLst>
                <a:tab pos="442595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Objectives</a:t>
            </a:r>
          </a:p>
          <a:p>
            <a:pPr marL="469900" indent="-457200" algn="just">
              <a:lnSpc>
                <a:spcPct val="100000"/>
              </a:lnSpc>
              <a:spcBef>
                <a:spcPts val="675"/>
              </a:spcBef>
              <a:buFont typeface="Wingdings" pitchFamily="2" charset="2"/>
              <a:buChar char="v"/>
              <a:tabLst>
                <a:tab pos="442595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Significance</a:t>
            </a:r>
          </a:p>
          <a:p>
            <a:pPr marL="469900" indent="-457200" algn="just">
              <a:lnSpc>
                <a:spcPct val="100000"/>
              </a:lnSpc>
              <a:spcBef>
                <a:spcPts val="675"/>
              </a:spcBef>
              <a:buFont typeface="Wingdings" pitchFamily="2" charset="2"/>
              <a:buChar char="v"/>
              <a:tabLst>
                <a:tab pos="442595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Scope &amp; Limitation</a:t>
            </a:r>
          </a:p>
          <a:p>
            <a:pPr marL="469900" indent="-457200" algn="just">
              <a:lnSpc>
                <a:spcPct val="100000"/>
              </a:lnSpc>
              <a:spcBef>
                <a:spcPts val="675"/>
              </a:spcBef>
              <a:buFont typeface="Wingdings" pitchFamily="2" charset="2"/>
              <a:buChar char="v"/>
              <a:tabLst>
                <a:tab pos="442595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Methodology</a:t>
            </a:r>
          </a:p>
          <a:p>
            <a:pPr marL="469900" indent="-457200" algn="just">
              <a:lnSpc>
                <a:spcPct val="100000"/>
              </a:lnSpc>
              <a:spcBef>
                <a:spcPts val="675"/>
              </a:spcBef>
              <a:buFont typeface="Wingdings" pitchFamily="2" charset="2"/>
              <a:buChar char="v"/>
              <a:tabLst>
                <a:tab pos="442595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Technical Description</a:t>
            </a:r>
          </a:p>
          <a:p>
            <a:pPr marL="469900" indent="-457200" algn="just">
              <a:lnSpc>
                <a:spcPct val="100000"/>
              </a:lnSpc>
              <a:spcBef>
                <a:spcPts val="675"/>
              </a:spcBef>
              <a:buFont typeface="Wingdings" pitchFamily="2" charset="2"/>
              <a:buChar char="v"/>
              <a:tabLst>
                <a:tab pos="442595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Project task &amp; Schedules</a:t>
            </a:r>
          </a:p>
          <a:p>
            <a:pPr marL="469900" indent="-457200" algn="just">
              <a:lnSpc>
                <a:spcPct val="100000"/>
              </a:lnSpc>
              <a:spcBef>
                <a:spcPts val="675"/>
              </a:spcBef>
              <a:buFont typeface="Wingdings" pitchFamily="2" charset="2"/>
              <a:buChar char="v"/>
              <a:tabLst>
                <a:tab pos="442595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Expected outcome</a:t>
            </a:r>
          </a:p>
          <a:p>
            <a:pPr marL="469900" indent="-457200" algn="just">
              <a:lnSpc>
                <a:spcPct val="100000"/>
              </a:lnSpc>
              <a:spcBef>
                <a:spcPts val="675"/>
              </a:spcBef>
              <a:buFont typeface="Wingdings" pitchFamily="2" charset="2"/>
              <a:buChar char="v"/>
              <a:tabLst>
                <a:tab pos="442595" algn="l"/>
              </a:tabLst>
            </a:pPr>
            <a:endParaRPr lang="en-US" sz="2800" spc="-5" dirty="0" smtClean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614473" y="6812364"/>
            <a:ext cx="6932284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 smtClean="0">
                <a:solidFill>
                  <a:schemeClr val="tx1"/>
                </a:solidFill>
              </a:rPr>
              <a:t>Venue Reservation Platform</a:t>
            </a:r>
          </a:p>
          <a:p>
            <a:pPr marL="12700">
              <a:lnSpc>
                <a:spcPts val="1410"/>
              </a:lnSpc>
            </a:pPr>
            <a:r>
              <a:rPr lang="en-US" spc="-10" dirty="0" err="1" smtClean="0">
                <a:solidFill>
                  <a:schemeClr val="tx1"/>
                </a:solidFill>
              </a:rPr>
              <a:t>Hisha</a:t>
            </a:r>
            <a:r>
              <a:rPr lang="en-US" spc="-10" dirty="0" smtClean="0">
                <a:solidFill>
                  <a:schemeClr val="tx1"/>
                </a:solidFill>
              </a:rPr>
              <a:t>, </a:t>
            </a:r>
            <a:r>
              <a:rPr lang="en-US" spc="-10" dirty="0" err="1" smtClean="0">
                <a:solidFill>
                  <a:schemeClr val="tx1"/>
                </a:solidFill>
              </a:rPr>
              <a:t>Krishiyana</a:t>
            </a:r>
            <a:r>
              <a:rPr lang="en-US" spc="-10" dirty="0" smtClean="0">
                <a:solidFill>
                  <a:schemeClr val="tx1"/>
                </a:solidFill>
              </a:rPr>
              <a:t> , </a:t>
            </a:r>
            <a:r>
              <a:rPr lang="en-US" spc="-10" dirty="0" err="1" smtClean="0">
                <a:solidFill>
                  <a:schemeClr val="tx1"/>
                </a:solidFill>
              </a:rPr>
              <a:t>Rabina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2279" y="6812364"/>
            <a:ext cx="546181" cy="453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9159" y="501650"/>
            <a:ext cx="855854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  <a:tabLst>
                <a:tab pos="1300480" algn="l"/>
                <a:tab pos="8545195" algn="l"/>
              </a:tabLst>
            </a:pPr>
            <a:r>
              <a:rPr lang="en-US" sz="2800" dirty="0" smtClean="0">
                <a:solidFill>
                  <a:schemeClr val="tx1"/>
                </a:solidFill>
              </a:rPr>
              <a:t>      </a:t>
            </a:r>
            <a:r>
              <a:rPr sz="3200" dirty="0" smtClean="0">
                <a:solidFill>
                  <a:schemeClr val="tx1"/>
                </a:solidFill>
              </a:rPr>
              <a:t>BACKGROUND </a:t>
            </a:r>
            <a:r>
              <a:rPr sz="3200" dirty="0">
                <a:solidFill>
                  <a:schemeClr val="tx1"/>
                </a:solidFill>
              </a:rPr>
              <a:t>AND</a:t>
            </a:r>
            <a:r>
              <a:rPr sz="3200" spc="12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INTRODUCTION</a:t>
            </a:r>
            <a:r>
              <a:rPr dirty="0"/>
              <a:t>	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774073" y="6673596"/>
            <a:ext cx="9144000" cy="686054"/>
          </a:xfrm>
          <a:custGeom>
            <a:avLst/>
            <a:gdLst/>
            <a:ahLst/>
            <a:cxnLst/>
            <a:rect l="l" t="t" r="r" b="b"/>
            <a:pathLst>
              <a:path w="9144000" h="524509">
                <a:moveTo>
                  <a:pt x="0" y="0"/>
                </a:moveTo>
                <a:lnTo>
                  <a:pt x="0" y="524256"/>
                </a:lnTo>
                <a:lnTo>
                  <a:pt x="9144000" y="524256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DB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073" y="6649211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2"/>
                </a:moveTo>
                <a:lnTo>
                  <a:pt x="9144000" y="50292"/>
                </a:lnTo>
                <a:lnTo>
                  <a:pt x="9144000" y="0"/>
                </a:lnTo>
                <a:lnTo>
                  <a:pt x="0" y="0"/>
                </a:lnTo>
                <a:lnTo>
                  <a:pt x="0" y="5029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78574" y="6819900"/>
            <a:ext cx="471170" cy="318770"/>
          </a:xfrm>
          <a:custGeom>
            <a:avLst/>
            <a:gdLst/>
            <a:ahLst/>
            <a:cxnLst/>
            <a:rect l="l" t="t" r="r" b="b"/>
            <a:pathLst>
              <a:path w="471170" h="318770">
                <a:moveTo>
                  <a:pt x="1524" y="271272"/>
                </a:moveTo>
                <a:lnTo>
                  <a:pt x="1524" y="47244"/>
                </a:lnTo>
                <a:lnTo>
                  <a:pt x="0" y="57912"/>
                </a:lnTo>
                <a:lnTo>
                  <a:pt x="0" y="262128"/>
                </a:lnTo>
                <a:lnTo>
                  <a:pt x="1524" y="271272"/>
                </a:lnTo>
                <a:close/>
              </a:path>
              <a:path w="471170" h="318770">
                <a:moveTo>
                  <a:pt x="4572" y="281940"/>
                </a:moveTo>
                <a:lnTo>
                  <a:pt x="4572" y="36576"/>
                </a:lnTo>
                <a:lnTo>
                  <a:pt x="1524" y="45720"/>
                </a:lnTo>
                <a:lnTo>
                  <a:pt x="1524" y="272796"/>
                </a:lnTo>
                <a:lnTo>
                  <a:pt x="4572" y="281940"/>
                </a:lnTo>
                <a:close/>
              </a:path>
              <a:path w="471170" h="318770">
                <a:moveTo>
                  <a:pt x="16764" y="39624"/>
                </a:moveTo>
                <a:lnTo>
                  <a:pt x="16764" y="18288"/>
                </a:lnTo>
                <a:lnTo>
                  <a:pt x="10668" y="25908"/>
                </a:lnTo>
                <a:lnTo>
                  <a:pt x="9144" y="25908"/>
                </a:lnTo>
                <a:lnTo>
                  <a:pt x="4572" y="35052"/>
                </a:lnTo>
                <a:lnTo>
                  <a:pt x="4572" y="283464"/>
                </a:lnTo>
                <a:lnTo>
                  <a:pt x="9144" y="292608"/>
                </a:lnTo>
                <a:lnTo>
                  <a:pt x="10668" y="292608"/>
                </a:lnTo>
                <a:lnTo>
                  <a:pt x="13716" y="296418"/>
                </a:lnTo>
                <a:lnTo>
                  <a:pt x="13716" y="48768"/>
                </a:lnTo>
                <a:lnTo>
                  <a:pt x="16764" y="39624"/>
                </a:lnTo>
                <a:close/>
              </a:path>
              <a:path w="471170" h="318770">
                <a:moveTo>
                  <a:pt x="16764" y="300228"/>
                </a:moveTo>
                <a:lnTo>
                  <a:pt x="16764" y="278892"/>
                </a:lnTo>
                <a:lnTo>
                  <a:pt x="13716" y="269748"/>
                </a:lnTo>
                <a:lnTo>
                  <a:pt x="13716" y="296418"/>
                </a:lnTo>
                <a:lnTo>
                  <a:pt x="16764" y="300228"/>
                </a:lnTo>
                <a:close/>
              </a:path>
              <a:path w="471170" h="318770">
                <a:moveTo>
                  <a:pt x="454152" y="41148"/>
                </a:moveTo>
                <a:lnTo>
                  <a:pt x="454152" y="16764"/>
                </a:lnTo>
                <a:lnTo>
                  <a:pt x="452628" y="16764"/>
                </a:lnTo>
                <a:lnTo>
                  <a:pt x="445008" y="10668"/>
                </a:lnTo>
                <a:lnTo>
                  <a:pt x="445008" y="9144"/>
                </a:lnTo>
                <a:lnTo>
                  <a:pt x="435864" y="4572"/>
                </a:lnTo>
                <a:lnTo>
                  <a:pt x="434340" y="4572"/>
                </a:lnTo>
                <a:lnTo>
                  <a:pt x="425196" y="1524"/>
                </a:lnTo>
                <a:lnTo>
                  <a:pt x="423672" y="1524"/>
                </a:lnTo>
                <a:lnTo>
                  <a:pt x="413004" y="0"/>
                </a:lnTo>
                <a:lnTo>
                  <a:pt x="56388" y="0"/>
                </a:lnTo>
                <a:lnTo>
                  <a:pt x="47244" y="1524"/>
                </a:lnTo>
                <a:lnTo>
                  <a:pt x="45720" y="1524"/>
                </a:lnTo>
                <a:lnTo>
                  <a:pt x="36576" y="4572"/>
                </a:lnTo>
                <a:lnTo>
                  <a:pt x="35052" y="4572"/>
                </a:lnTo>
                <a:lnTo>
                  <a:pt x="25908" y="9144"/>
                </a:lnTo>
                <a:lnTo>
                  <a:pt x="25908" y="10668"/>
                </a:lnTo>
                <a:lnTo>
                  <a:pt x="18288" y="16764"/>
                </a:lnTo>
                <a:lnTo>
                  <a:pt x="16764" y="16764"/>
                </a:lnTo>
                <a:lnTo>
                  <a:pt x="16764" y="41148"/>
                </a:lnTo>
                <a:lnTo>
                  <a:pt x="19812" y="35052"/>
                </a:lnTo>
                <a:lnTo>
                  <a:pt x="19812" y="33528"/>
                </a:lnTo>
                <a:lnTo>
                  <a:pt x="25908" y="25908"/>
                </a:lnTo>
                <a:lnTo>
                  <a:pt x="33528" y="19812"/>
                </a:lnTo>
                <a:lnTo>
                  <a:pt x="33528" y="20574"/>
                </a:lnTo>
                <a:lnTo>
                  <a:pt x="39624" y="17526"/>
                </a:lnTo>
                <a:lnTo>
                  <a:pt x="39624" y="16764"/>
                </a:lnTo>
                <a:lnTo>
                  <a:pt x="48768" y="13716"/>
                </a:lnTo>
                <a:lnTo>
                  <a:pt x="422148" y="13716"/>
                </a:lnTo>
                <a:lnTo>
                  <a:pt x="431292" y="16764"/>
                </a:lnTo>
                <a:lnTo>
                  <a:pt x="431292" y="17526"/>
                </a:lnTo>
                <a:lnTo>
                  <a:pt x="437388" y="20574"/>
                </a:lnTo>
                <a:lnTo>
                  <a:pt x="437388" y="19812"/>
                </a:lnTo>
                <a:lnTo>
                  <a:pt x="445008" y="25908"/>
                </a:lnTo>
                <a:lnTo>
                  <a:pt x="451104" y="33528"/>
                </a:lnTo>
                <a:lnTo>
                  <a:pt x="451104" y="35052"/>
                </a:lnTo>
                <a:lnTo>
                  <a:pt x="454152" y="41148"/>
                </a:lnTo>
                <a:close/>
              </a:path>
              <a:path w="471170" h="318770">
                <a:moveTo>
                  <a:pt x="21336" y="286512"/>
                </a:moveTo>
                <a:lnTo>
                  <a:pt x="16764" y="277368"/>
                </a:lnTo>
                <a:lnTo>
                  <a:pt x="16764" y="301752"/>
                </a:lnTo>
                <a:lnTo>
                  <a:pt x="18288" y="301752"/>
                </a:lnTo>
                <a:lnTo>
                  <a:pt x="19812" y="302971"/>
                </a:lnTo>
                <a:lnTo>
                  <a:pt x="19812" y="284988"/>
                </a:lnTo>
                <a:lnTo>
                  <a:pt x="21336" y="286512"/>
                </a:lnTo>
                <a:close/>
              </a:path>
              <a:path w="471170" h="318770">
                <a:moveTo>
                  <a:pt x="21336" y="32004"/>
                </a:moveTo>
                <a:lnTo>
                  <a:pt x="19812" y="33528"/>
                </a:lnTo>
                <a:lnTo>
                  <a:pt x="19812" y="35052"/>
                </a:lnTo>
                <a:lnTo>
                  <a:pt x="21336" y="32004"/>
                </a:lnTo>
                <a:close/>
              </a:path>
              <a:path w="471170" h="318770">
                <a:moveTo>
                  <a:pt x="33528" y="312928"/>
                </a:moveTo>
                <a:lnTo>
                  <a:pt x="33528" y="298704"/>
                </a:lnTo>
                <a:lnTo>
                  <a:pt x="25908" y="292608"/>
                </a:lnTo>
                <a:lnTo>
                  <a:pt x="19812" y="284988"/>
                </a:lnTo>
                <a:lnTo>
                  <a:pt x="19812" y="302971"/>
                </a:lnTo>
                <a:lnTo>
                  <a:pt x="25908" y="307848"/>
                </a:lnTo>
                <a:lnTo>
                  <a:pt x="33528" y="312928"/>
                </a:lnTo>
                <a:close/>
              </a:path>
              <a:path w="471170" h="318770">
                <a:moveTo>
                  <a:pt x="33528" y="20574"/>
                </a:moveTo>
                <a:lnTo>
                  <a:pt x="33528" y="19812"/>
                </a:lnTo>
                <a:lnTo>
                  <a:pt x="32004" y="21336"/>
                </a:lnTo>
                <a:lnTo>
                  <a:pt x="33528" y="20574"/>
                </a:lnTo>
                <a:close/>
              </a:path>
              <a:path w="471170" h="318770">
                <a:moveTo>
                  <a:pt x="41148" y="301752"/>
                </a:moveTo>
                <a:lnTo>
                  <a:pt x="32004" y="297180"/>
                </a:lnTo>
                <a:lnTo>
                  <a:pt x="33528" y="298704"/>
                </a:lnTo>
                <a:lnTo>
                  <a:pt x="33528" y="312928"/>
                </a:lnTo>
                <a:lnTo>
                  <a:pt x="35052" y="313944"/>
                </a:lnTo>
                <a:lnTo>
                  <a:pt x="36576" y="313944"/>
                </a:lnTo>
                <a:lnTo>
                  <a:pt x="39624" y="314960"/>
                </a:lnTo>
                <a:lnTo>
                  <a:pt x="39624" y="301752"/>
                </a:lnTo>
                <a:lnTo>
                  <a:pt x="41148" y="301752"/>
                </a:lnTo>
                <a:close/>
              </a:path>
              <a:path w="471170" h="318770">
                <a:moveTo>
                  <a:pt x="41148" y="16764"/>
                </a:moveTo>
                <a:lnTo>
                  <a:pt x="39624" y="16764"/>
                </a:lnTo>
                <a:lnTo>
                  <a:pt x="39624" y="17526"/>
                </a:lnTo>
                <a:lnTo>
                  <a:pt x="41148" y="16764"/>
                </a:lnTo>
                <a:close/>
              </a:path>
              <a:path w="471170" h="318770">
                <a:moveTo>
                  <a:pt x="431292" y="314960"/>
                </a:moveTo>
                <a:lnTo>
                  <a:pt x="431292" y="301752"/>
                </a:lnTo>
                <a:lnTo>
                  <a:pt x="422148" y="304800"/>
                </a:lnTo>
                <a:lnTo>
                  <a:pt x="48768" y="304800"/>
                </a:lnTo>
                <a:lnTo>
                  <a:pt x="39624" y="301752"/>
                </a:lnTo>
                <a:lnTo>
                  <a:pt x="39624" y="314960"/>
                </a:lnTo>
                <a:lnTo>
                  <a:pt x="45720" y="316992"/>
                </a:lnTo>
                <a:lnTo>
                  <a:pt x="47244" y="316992"/>
                </a:lnTo>
                <a:lnTo>
                  <a:pt x="57912" y="318516"/>
                </a:lnTo>
                <a:lnTo>
                  <a:pt x="414528" y="318516"/>
                </a:lnTo>
                <a:lnTo>
                  <a:pt x="423672" y="316992"/>
                </a:lnTo>
                <a:lnTo>
                  <a:pt x="425196" y="316992"/>
                </a:lnTo>
                <a:lnTo>
                  <a:pt x="431292" y="314960"/>
                </a:lnTo>
                <a:close/>
              </a:path>
              <a:path w="471170" h="318770">
                <a:moveTo>
                  <a:pt x="431292" y="17526"/>
                </a:moveTo>
                <a:lnTo>
                  <a:pt x="431292" y="16764"/>
                </a:lnTo>
                <a:lnTo>
                  <a:pt x="429768" y="16764"/>
                </a:lnTo>
                <a:lnTo>
                  <a:pt x="431292" y="17526"/>
                </a:lnTo>
                <a:close/>
              </a:path>
              <a:path w="471170" h="318770">
                <a:moveTo>
                  <a:pt x="438912" y="297180"/>
                </a:moveTo>
                <a:lnTo>
                  <a:pt x="429768" y="301752"/>
                </a:lnTo>
                <a:lnTo>
                  <a:pt x="431292" y="301752"/>
                </a:lnTo>
                <a:lnTo>
                  <a:pt x="431292" y="314960"/>
                </a:lnTo>
                <a:lnTo>
                  <a:pt x="434340" y="313944"/>
                </a:lnTo>
                <a:lnTo>
                  <a:pt x="435864" y="313944"/>
                </a:lnTo>
                <a:lnTo>
                  <a:pt x="437388" y="312928"/>
                </a:lnTo>
                <a:lnTo>
                  <a:pt x="437388" y="298704"/>
                </a:lnTo>
                <a:lnTo>
                  <a:pt x="438912" y="297180"/>
                </a:lnTo>
                <a:close/>
              </a:path>
              <a:path w="471170" h="318770">
                <a:moveTo>
                  <a:pt x="438912" y="21336"/>
                </a:moveTo>
                <a:lnTo>
                  <a:pt x="437388" y="19812"/>
                </a:lnTo>
                <a:lnTo>
                  <a:pt x="437388" y="20574"/>
                </a:lnTo>
                <a:lnTo>
                  <a:pt x="438912" y="21336"/>
                </a:lnTo>
                <a:close/>
              </a:path>
              <a:path w="471170" h="318770">
                <a:moveTo>
                  <a:pt x="451104" y="302971"/>
                </a:moveTo>
                <a:lnTo>
                  <a:pt x="451104" y="284988"/>
                </a:lnTo>
                <a:lnTo>
                  <a:pt x="445008" y="292608"/>
                </a:lnTo>
                <a:lnTo>
                  <a:pt x="437388" y="298704"/>
                </a:lnTo>
                <a:lnTo>
                  <a:pt x="437388" y="312928"/>
                </a:lnTo>
                <a:lnTo>
                  <a:pt x="445008" y="307848"/>
                </a:lnTo>
                <a:lnTo>
                  <a:pt x="451104" y="302971"/>
                </a:lnTo>
                <a:close/>
              </a:path>
              <a:path w="471170" h="318770">
                <a:moveTo>
                  <a:pt x="451104" y="35052"/>
                </a:moveTo>
                <a:lnTo>
                  <a:pt x="451104" y="33528"/>
                </a:lnTo>
                <a:lnTo>
                  <a:pt x="449580" y="32004"/>
                </a:lnTo>
                <a:lnTo>
                  <a:pt x="451104" y="35052"/>
                </a:lnTo>
                <a:close/>
              </a:path>
              <a:path w="471170" h="318770">
                <a:moveTo>
                  <a:pt x="454152" y="301752"/>
                </a:moveTo>
                <a:lnTo>
                  <a:pt x="454152" y="277368"/>
                </a:lnTo>
                <a:lnTo>
                  <a:pt x="449580" y="286512"/>
                </a:lnTo>
                <a:lnTo>
                  <a:pt x="451104" y="284988"/>
                </a:lnTo>
                <a:lnTo>
                  <a:pt x="451104" y="302971"/>
                </a:lnTo>
                <a:lnTo>
                  <a:pt x="452628" y="301752"/>
                </a:lnTo>
                <a:lnTo>
                  <a:pt x="454152" y="301752"/>
                </a:lnTo>
                <a:close/>
              </a:path>
              <a:path w="471170" h="318770">
                <a:moveTo>
                  <a:pt x="466344" y="283464"/>
                </a:moveTo>
                <a:lnTo>
                  <a:pt x="466344" y="35052"/>
                </a:lnTo>
                <a:lnTo>
                  <a:pt x="460248" y="25908"/>
                </a:lnTo>
                <a:lnTo>
                  <a:pt x="454152" y="18288"/>
                </a:lnTo>
                <a:lnTo>
                  <a:pt x="454152" y="39624"/>
                </a:lnTo>
                <a:lnTo>
                  <a:pt x="457200" y="48768"/>
                </a:lnTo>
                <a:lnTo>
                  <a:pt x="457200" y="296418"/>
                </a:lnTo>
                <a:lnTo>
                  <a:pt x="460248" y="292608"/>
                </a:lnTo>
                <a:lnTo>
                  <a:pt x="466344" y="283464"/>
                </a:lnTo>
                <a:close/>
              </a:path>
              <a:path w="471170" h="318770">
                <a:moveTo>
                  <a:pt x="457200" y="296418"/>
                </a:moveTo>
                <a:lnTo>
                  <a:pt x="457200" y="269748"/>
                </a:lnTo>
                <a:lnTo>
                  <a:pt x="454152" y="278892"/>
                </a:lnTo>
                <a:lnTo>
                  <a:pt x="454152" y="300228"/>
                </a:lnTo>
                <a:lnTo>
                  <a:pt x="457200" y="296418"/>
                </a:lnTo>
                <a:close/>
              </a:path>
              <a:path w="471170" h="318770">
                <a:moveTo>
                  <a:pt x="469392" y="272796"/>
                </a:moveTo>
                <a:lnTo>
                  <a:pt x="469392" y="45720"/>
                </a:lnTo>
                <a:lnTo>
                  <a:pt x="466344" y="36576"/>
                </a:lnTo>
                <a:lnTo>
                  <a:pt x="466344" y="281940"/>
                </a:lnTo>
                <a:lnTo>
                  <a:pt x="469392" y="272796"/>
                </a:lnTo>
                <a:close/>
              </a:path>
              <a:path w="471170" h="318770">
                <a:moveTo>
                  <a:pt x="470916" y="260604"/>
                </a:moveTo>
                <a:lnTo>
                  <a:pt x="470916" y="56388"/>
                </a:lnTo>
                <a:lnTo>
                  <a:pt x="469392" y="47244"/>
                </a:lnTo>
                <a:lnTo>
                  <a:pt x="469392" y="271272"/>
                </a:lnTo>
                <a:lnTo>
                  <a:pt x="470916" y="260604"/>
                </a:lnTo>
                <a:close/>
              </a:path>
            </a:pathLst>
          </a:custGeom>
          <a:solidFill>
            <a:srgbClr val="0018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574020" y="6799748"/>
            <a:ext cx="756452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 smtClean="0">
                <a:solidFill>
                  <a:schemeClr val="tx1"/>
                </a:solidFill>
              </a:rPr>
              <a:t>Venue Reservation Platform</a:t>
            </a:r>
          </a:p>
          <a:p>
            <a:pPr marL="12700">
              <a:lnSpc>
                <a:spcPts val="1410"/>
              </a:lnSpc>
            </a:pPr>
            <a:r>
              <a:rPr lang="en-US" spc="-10" dirty="0" err="1" smtClean="0">
                <a:solidFill>
                  <a:schemeClr val="tx1"/>
                </a:solidFill>
              </a:rPr>
              <a:t>Hisha</a:t>
            </a:r>
            <a:r>
              <a:rPr lang="en-US" spc="-10" dirty="0" smtClean="0">
                <a:solidFill>
                  <a:schemeClr val="tx1"/>
                </a:solidFill>
              </a:rPr>
              <a:t>, </a:t>
            </a:r>
            <a:r>
              <a:rPr lang="en-US" spc="-10" dirty="0" err="1" smtClean="0">
                <a:solidFill>
                  <a:schemeClr val="tx1"/>
                </a:solidFill>
              </a:rPr>
              <a:t>Krishiyana</a:t>
            </a:r>
            <a:r>
              <a:rPr lang="en-US" spc="-10" dirty="0" smtClean="0">
                <a:solidFill>
                  <a:schemeClr val="tx1"/>
                </a:solidFill>
              </a:rPr>
              <a:t>, </a:t>
            </a:r>
            <a:r>
              <a:rPr lang="en-US" spc="-10" dirty="0" err="1" smtClean="0">
                <a:solidFill>
                  <a:schemeClr val="tx1"/>
                </a:solidFill>
              </a:rPr>
              <a:t>Rabina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1089159" y="1416050"/>
            <a:ext cx="85585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Venue Reservation Platform is related to the complete systematic arrangement of all activities related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booking of the venue based on budget specified within the nearest location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provides a suitable platform for both the user &amp; service handlers by providing all the information required by the customer to book a venue in one single platform.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Picture and detail information of the venue is provided for the benefit of the customers.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0956" y="6799748"/>
            <a:ext cx="546181" cy="453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9159" y="501650"/>
            <a:ext cx="855854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  <a:tabLst>
                <a:tab pos="1300480" algn="l"/>
                <a:tab pos="8545195" algn="l"/>
              </a:tabLst>
            </a:pPr>
            <a:r>
              <a:rPr lang="en-US" sz="2800" dirty="0" smtClean="0">
                <a:solidFill>
                  <a:schemeClr val="tx1"/>
                </a:solidFill>
              </a:rPr>
              <a:t>                  </a:t>
            </a:r>
            <a:r>
              <a:rPr lang="en-US" sz="3200" dirty="0" smtClean="0">
                <a:solidFill>
                  <a:schemeClr val="tx1"/>
                </a:solidFill>
              </a:rPr>
              <a:t>PROBLEM DEFINITION</a:t>
            </a:r>
            <a:r>
              <a:rPr dirty="0"/>
              <a:t>	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774073" y="6673596"/>
            <a:ext cx="9144000" cy="686054"/>
          </a:xfrm>
          <a:custGeom>
            <a:avLst/>
            <a:gdLst/>
            <a:ahLst/>
            <a:cxnLst/>
            <a:rect l="l" t="t" r="r" b="b"/>
            <a:pathLst>
              <a:path w="9144000" h="524509">
                <a:moveTo>
                  <a:pt x="0" y="0"/>
                </a:moveTo>
                <a:lnTo>
                  <a:pt x="0" y="524256"/>
                </a:lnTo>
                <a:lnTo>
                  <a:pt x="9144000" y="524256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DB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073" y="6649211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2"/>
                </a:moveTo>
                <a:lnTo>
                  <a:pt x="9144000" y="50292"/>
                </a:lnTo>
                <a:lnTo>
                  <a:pt x="9144000" y="0"/>
                </a:lnTo>
                <a:lnTo>
                  <a:pt x="0" y="0"/>
                </a:lnTo>
                <a:lnTo>
                  <a:pt x="0" y="5029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78574" y="6819900"/>
            <a:ext cx="471170" cy="318770"/>
          </a:xfrm>
          <a:custGeom>
            <a:avLst/>
            <a:gdLst/>
            <a:ahLst/>
            <a:cxnLst/>
            <a:rect l="l" t="t" r="r" b="b"/>
            <a:pathLst>
              <a:path w="471170" h="318770">
                <a:moveTo>
                  <a:pt x="1524" y="271272"/>
                </a:moveTo>
                <a:lnTo>
                  <a:pt x="1524" y="47244"/>
                </a:lnTo>
                <a:lnTo>
                  <a:pt x="0" y="57912"/>
                </a:lnTo>
                <a:lnTo>
                  <a:pt x="0" y="262128"/>
                </a:lnTo>
                <a:lnTo>
                  <a:pt x="1524" y="271272"/>
                </a:lnTo>
                <a:close/>
              </a:path>
              <a:path w="471170" h="318770">
                <a:moveTo>
                  <a:pt x="4572" y="281940"/>
                </a:moveTo>
                <a:lnTo>
                  <a:pt x="4572" y="36576"/>
                </a:lnTo>
                <a:lnTo>
                  <a:pt x="1524" y="45720"/>
                </a:lnTo>
                <a:lnTo>
                  <a:pt x="1524" y="272796"/>
                </a:lnTo>
                <a:lnTo>
                  <a:pt x="4572" y="281940"/>
                </a:lnTo>
                <a:close/>
              </a:path>
              <a:path w="471170" h="318770">
                <a:moveTo>
                  <a:pt x="16764" y="39624"/>
                </a:moveTo>
                <a:lnTo>
                  <a:pt x="16764" y="18288"/>
                </a:lnTo>
                <a:lnTo>
                  <a:pt x="10668" y="25908"/>
                </a:lnTo>
                <a:lnTo>
                  <a:pt x="9144" y="25908"/>
                </a:lnTo>
                <a:lnTo>
                  <a:pt x="4572" y="35052"/>
                </a:lnTo>
                <a:lnTo>
                  <a:pt x="4572" y="283464"/>
                </a:lnTo>
                <a:lnTo>
                  <a:pt x="9144" y="292608"/>
                </a:lnTo>
                <a:lnTo>
                  <a:pt x="10668" y="292608"/>
                </a:lnTo>
                <a:lnTo>
                  <a:pt x="13716" y="296418"/>
                </a:lnTo>
                <a:lnTo>
                  <a:pt x="13716" y="48768"/>
                </a:lnTo>
                <a:lnTo>
                  <a:pt x="16764" y="39624"/>
                </a:lnTo>
                <a:close/>
              </a:path>
              <a:path w="471170" h="318770">
                <a:moveTo>
                  <a:pt x="16764" y="300228"/>
                </a:moveTo>
                <a:lnTo>
                  <a:pt x="16764" y="278892"/>
                </a:lnTo>
                <a:lnTo>
                  <a:pt x="13716" y="269748"/>
                </a:lnTo>
                <a:lnTo>
                  <a:pt x="13716" y="296418"/>
                </a:lnTo>
                <a:lnTo>
                  <a:pt x="16764" y="300228"/>
                </a:lnTo>
                <a:close/>
              </a:path>
              <a:path w="471170" h="318770">
                <a:moveTo>
                  <a:pt x="454152" y="41148"/>
                </a:moveTo>
                <a:lnTo>
                  <a:pt x="454152" y="16764"/>
                </a:lnTo>
                <a:lnTo>
                  <a:pt x="452628" y="16764"/>
                </a:lnTo>
                <a:lnTo>
                  <a:pt x="445008" y="10668"/>
                </a:lnTo>
                <a:lnTo>
                  <a:pt x="445008" y="9144"/>
                </a:lnTo>
                <a:lnTo>
                  <a:pt x="435864" y="4572"/>
                </a:lnTo>
                <a:lnTo>
                  <a:pt x="434340" y="4572"/>
                </a:lnTo>
                <a:lnTo>
                  <a:pt x="425196" y="1524"/>
                </a:lnTo>
                <a:lnTo>
                  <a:pt x="423672" y="1524"/>
                </a:lnTo>
                <a:lnTo>
                  <a:pt x="413004" y="0"/>
                </a:lnTo>
                <a:lnTo>
                  <a:pt x="56388" y="0"/>
                </a:lnTo>
                <a:lnTo>
                  <a:pt x="47244" y="1524"/>
                </a:lnTo>
                <a:lnTo>
                  <a:pt x="45720" y="1524"/>
                </a:lnTo>
                <a:lnTo>
                  <a:pt x="36576" y="4572"/>
                </a:lnTo>
                <a:lnTo>
                  <a:pt x="35052" y="4572"/>
                </a:lnTo>
                <a:lnTo>
                  <a:pt x="25908" y="9144"/>
                </a:lnTo>
                <a:lnTo>
                  <a:pt x="25908" y="10668"/>
                </a:lnTo>
                <a:lnTo>
                  <a:pt x="18288" y="16764"/>
                </a:lnTo>
                <a:lnTo>
                  <a:pt x="16764" y="16764"/>
                </a:lnTo>
                <a:lnTo>
                  <a:pt x="16764" y="41148"/>
                </a:lnTo>
                <a:lnTo>
                  <a:pt x="19812" y="35052"/>
                </a:lnTo>
                <a:lnTo>
                  <a:pt x="19812" y="33528"/>
                </a:lnTo>
                <a:lnTo>
                  <a:pt x="25908" y="25908"/>
                </a:lnTo>
                <a:lnTo>
                  <a:pt x="33528" y="19812"/>
                </a:lnTo>
                <a:lnTo>
                  <a:pt x="33528" y="20574"/>
                </a:lnTo>
                <a:lnTo>
                  <a:pt x="39624" y="17526"/>
                </a:lnTo>
                <a:lnTo>
                  <a:pt x="39624" y="16764"/>
                </a:lnTo>
                <a:lnTo>
                  <a:pt x="48768" y="13716"/>
                </a:lnTo>
                <a:lnTo>
                  <a:pt x="422148" y="13716"/>
                </a:lnTo>
                <a:lnTo>
                  <a:pt x="431292" y="16764"/>
                </a:lnTo>
                <a:lnTo>
                  <a:pt x="431292" y="17526"/>
                </a:lnTo>
                <a:lnTo>
                  <a:pt x="437388" y="20574"/>
                </a:lnTo>
                <a:lnTo>
                  <a:pt x="437388" y="19812"/>
                </a:lnTo>
                <a:lnTo>
                  <a:pt x="445008" y="25908"/>
                </a:lnTo>
                <a:lnTo>
                  <a:pt x="451104" y="33528"/>
                </a:lnTo>
                <a:lnTo>
                  <a:pt x="451104" y="35052"/>
                </a:lnTo>
                <a:lnTo>
                  <a:pt x="454152" y="41148"/>
                </a:lnTo>
                <a:close/>
              </a:path>
              <a:path w="471170" h="318770">
                <a:moveTo>
                  <a:pt x="21336" y="286512"/>
                </a:moveTo>
                <a:lnTo>
                  <a:pt x="16764" y="277368"/>
                </a:lnTo>
                <a:lnTo>
                  <a:pt x="16764" y="301752"/>
                </a:lnTo>
                <a:lnTo>
                  <a:pt x="18288" y="301752"/>
                </a:lnTo>
                <a:lnTo>
                  <a:pt x="19812" y="302971"/>
                </a:lnTo>
                <a:lnTo>
                  <a:pt x="19812" y="284988"/>
                </a:lnTo>
                <a:lnTo>
                  <a:pt x="21336" y="286512"/>
                </a:lnTo>
                <a:close/>
              </a:path>
              <a:path w="471170" h="318770">
                <a:moveTo>
                  <a:pt x="21336" y="32004"/>
                </a:moveTo>
                <a:lnTo>
                  <a:pt x="19812" y="33528"/>
                </a:lnTo>
                <a:lnTo>
                  <a:pt x="19812" y="35052"/>
                </a:lnTo>
                <a:lnTo>
                  <a:pt x="21336" y="32004"/>
                </a:lnTo>
                <a:close/>
              </a:path>
              <a:path w="471170" h="318770">
                <a:moveTo>
                  <a:pt x="33528" y="312928"/>
                </a:moveTo>
                <a:lnTo>
                  <a:pt x="33528" y="298704"/>
                </a:lnTo>
                <a:lnTo>
                  <a:pt x="25908" y="292608"/>
                </a:lnTo>
                <a:lnTo>
                  <a:pt x="19812" y="284988"/>
                </a:lnTo>
                <a:lnTo>
                  <a:pt x="19812" y="302971"/>
                </a:lnTo>
                <a:lnTo>
                  <a:pt x="25908" y="307848"/>
                </a:lnTo>
                <a:lnTo>
                  <a:pt x="33528" y="312928"/>
                </a:lnTo>
                <a:close/>
              </a:path>
              <a:path w="471170" h="318770">
                <a:moveTo>
                  <a:pt x="33528" y="20574"/>
                </a:moveTo>
                <a:lnTo>
                  <a:pt x="33528" y="19812"/>
                </a:lnTo>
                <a:lnTo>
                  <a:pt x="32004" y="21336"/>
                </a:lnTo>
                <a:lnTo>
                  <a:pt x="33528" y="20574"/>
                </a:lnTo>
                <a:close/>
              </a:path>
              <a:path w="471170" h="318770">
                <a:moveTo>
                  <a:pt x="41148" y="301752"/>
                </a:moveTo>
                <a:lnTo>
                  <a:pt x="32004" y="297180"/>
                </a:lnTo>
                <a:lnTo>
                  <a:pt x="33528" y="298704"/>
                </a:lnTo>
                <a:lnTo>
                  <a:pt x="33528" y="312928"/>
                </a:lnTo>
                <a:lnTo>
                  <a:pt x="35052" y="313944"/>
                </a:lnTo>
                <a:lnTo>
                  <a:pt x="36576" y="313944"/>
                </a:lnTo>
                <a:lnTo>
                  <a:pt x="39624" y="314960"/>
                </a:lnTo>
                <a:lnTo>
                  <a:pt x="39624" y="301752"/>
                </a:lnTo>
                <a:lnTo>
                  <a:pt x="41148" y="301752"/>
                </a:lnTo>
                <a:close/>
              </a:path>
              <a:path w="471170" h="318770">
                <a:moveTo>
                  <a:pt x="41148" y="16764"/>
                </a:moveTo>
                <a:lnTo>
                  <a:pt x="39624" y="16764"/>
                </a:lnTo>
                <a:lnTo>
                  <a:pt x="39624" y="17526"/>
                </a:lnTo>
                <a:lnTo>
                  <a:pt x="41148" y="16764"/>
                </a:lnTo>
                <a:close/>
              </a:path>
              <a:path w="471170" h="318770">
                <a:moveTo>
                  <a:pt x="431292" y="314960"/>
                </a:moveTo>
                <a:lnTo>
                  <a:pt x="431292" y="301752"/>
                </a:lnTo>
                <a:lnTo>
                  <a:pt x="422148" y="304800"/>
                </a:lnTo>
                <a:lnTo>
                  <a:pt x="48768" y="304800"/>
                </a:lnTo>
                <a:lnTo>
                  <a:pt x="39624" y="301752"/>
                </a:lnTo>
                <a:lnTo>
                  <a:pt x="39624" y="314960"/>
                </a:lnTo>
                <a:lnTo>
                  <a:pt x="45720" y="316992"/>
                </a:lnTo>
                <a:lnTo>
                  <a:pt x="47244" y="316992"/>
                </a:lnTo>
                <a:lnTo>
                  <a:pt x="57912" y="318516"/>
                </a:lnTo>
                <a:lnTo>
                  <a:pt x="414528" y="318516"/>
                </a:lnTo>
                <a:lnTo>
                  <a:pt x="423672" y="316992"/>
                </a:lnTo>
                <a:lnTo>
                  <a:pt x="425196" y="316992"/>
                </a:lnTo>
                <a:lnTo>
                  <a:pt x="431292" y="314960"/>
                </a:lnTo>
                <a:close/>
              </a:path>
              <a:path w="471170" h="318770">
                <a:moveTo>
                  <a:pt x="431292" y="17526"/>
                </a:moveTo>
                <a:lnTo>
                  <a:pt x="431292" y="16764"/>
                </a:lnTo>
                <a:lnTo>
                  <a:pt x="429768" y="16764"/>
                </a:lnTo>
                <a:lnTo>
                  <a:pt x="431292" y="17526"/>
                </a:lnTo>
                <a:close/>
              </a:path>
              <a:path w="471170" h="318770">
                <a:moveTo>
                  <a:pt x="438912" y="297180"/>
                </a:moveTo>
                <a:lnTo>
                  <a:pt x="429768" y="301752"/>
                </a:lnTo>
                <a:lnTo>
                  <a:pt x="431292" y="301752"/>
                </a:lnTo>
                <a:lnTo>
                  <a:pt x="431292" y="314960"/>
                </a:lnTo>
                <a:lnTo>
                  <a:pt x="434340" y="313944"/>
                </a:lnTo>
                <a:lnTo>
                  <a:pt x="435864" y="313944"/>
                </a:lnTo>
                <a:lnTo>
                  <a:pt x="437388" y="312928"/>
                </a:lnTo>
                <a:lnTo>
                  <a:pt x="437388" y="298704"/>
                </a:lnTo>
                <a:lnTo>
                  <a:pt x="438912" y="297180"/>
                </a:lnTo>
                <a:close/>
              </a:path>
              <a:path w="471170" h="318770">
                <a:moveTo>
                  <a:pt x="438912" y="21336"/>
                </a:moveTo>
                <a:lnTo>
                  <a:pt x="437388" y="19812"/>
                </a:lnTo>
                <a:lnTo>
                  <a:pt x="437388" y="20574"/>
                </a:lnTo>
                <a:lnTo>
                  <a:pt x="438912" y="21336"/>
                </a:lnTo>
                <a:close/>
              </a:path>
              <a:path w="471170" h="318770">
                <a:moveTo>
                  <a:pt x="451104" y="302971"/>
                </a:moveTo>
                <a:lnTo>
                  <a:pt x="451104" y="284988"/>
                </a:lnTo>
                <a:lnTo>
                  <a:pt x="445008" y="292608"/>
                </a:lnTo>
                <a:lnTo>
                  <a:pt x="437388" y="298704"/>
                </a:lnTo>
                <a:lnTo>
                  <a:pt x="437388" y="312928"/>
                </a:lnTo>
                <a:lnTo>
                  <a:pt x="445008" y="307848"/>
                </a:lnTo>
                <a:lnTo>
                  <a:pt x="451104" y="302971"/>
                </a:lnTo>
                <a:close/>
              </a:path>
              <a:path w="471170" h="318770">
                <a:moveTo>
                  <a:pt x="451104" y="35052"/>
                </a:moveTo>
                <a:lnTo>
                  <a:pt x="451104" y="33528"/>
                </a:lnTo>
                <a:lnTo>
                  <a:pt x="449580" y="32004"/>
                </a:lnTo>
                <a:lnTo>
                  <a:pt x="451104" y="35052"/>
                </a:lnTo>
                <a:close/>
              </a:path>
              <a:path w="471170" h="318770">
                <a:moveTo>
                  <a:pt x="454152" y="301752"/>
                </a:moveTo>
                <a:lnTo>
                  <a:pt x="454152" y="277368"/>
                </a:lnTo>
                <a:lnTo>
                  <a:pt x="449580" y="286512"/>
                </a:lnTo>
                <a:lnTo>
                  <a:pt x="451104" y="284988"/>
                </a:lnTo>
                <a:lnTo>
                  <a:pt x="451104" y="302971"/>
                </a:lnTo>
                <a:lnTo>
                  <a:pt x="452628" y="301752"/>
                </a:lnTo>
                <a:lnTo>
                  <a:pt x="454152" y="301752"/>
                </a:lnTo>
                <a:close/>
              </a:path>
              <a:path w="471170" h="318770">
                <a:moveTo>
                  <a:pt x="466344" y="283464"/>
                </a:moveTo>
                <a:lnTo>
                  <a:pt x="466344" y="35052"/>
                </a:lnTo>
                <a:lnTo>
                  <a:pt x="460248" y="25908"/>
                </a:lnTo>
                <a:lnTo>
                  <a:pt x="454152" y="18288"/>
                </a:lnTo>
                <a:lnTo>
                  <a:pt x="454152" y="39624"/>
                </a:lnTo>
                <a:lnTo>
                  <a:pt x="457200" y="48768"/>
                </a:lnTo>
                <a:lnTo>
                  <a:pt x="457200" y="296418"/>
                </a:lnTo>
                <a:lnTo>
                  <a:pt x="460248" y="292608"/>
                </a:lnTo>
                <a:lnTo>
                  <a:pt x="466344" y="283464"/>
                </a:lnTo>
                <a:close/>
              </a:path>
              <a:path w="471170" h="318770">
                <a:moveTo>
                  <a:pt x="457200" y="296418"/>
                </a:moveTo>
                <a:lnTo>
                  <a:pt x="457200" y="269748"/>
                </a:lnTo>
                <a:lnTo>
                  <a:pt x="454152" y="278892"/>
                </a:lnTo>
                <a:lnTo>
                  <a:pt x="454152" y="300228"/>
                </a:lnTo>
                <a:lnTo>
                  <a:pt x="457200" y="296418"/>
                </a:lnTo>
                <a:close/>
              </a:path>
              <a:path w="471170" h="318770">
                <a:moveTo>
                  <a:pt x="469392" y="272796"/>
                </a:moveTo>
                <a:lnTo>
                  <a:pt x="469392" y="45720"/>
                </a:lnTo>
                <a:lnTo>
                  <a:pt x="466344" y="36576"/>
                </a:lnTo>
                <a:lnTo>
                  <a:pt x="466344" y="281940"/>
                </a:lnTo>
                <a:lnTo>
                  <a:pt x="469392" y="272796"/>
                </a:lnTo>
                <a:close/>
              </a:path>
              <a:path w="471170" h="318770">
                <a:moveTo>
                  <a:pt x="470916" y="260604"/>
                </a:moveTo>
                <a:lnTo>
                  <a:pt x="470916" y="56388"/>
                </a:lnTo>
                <a:lnTo>
                  <a:pt x="469392" y="47244"/>
                </a:lnTo>
                <a:lnTo>
                  <a:pt x="469392" y="271272"/>
                </a:lnTo>
                <a:lnTo>
                  <a:pt x="470916" y="260604"/>
                </a:lnTo>
                <a:close/>
              </a:path>
            </a:pathLst>
          </a:custGeom>
          <a:solidFill>
            <a:srgbClr val="0018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574020" y="6799748"/>
            <a:ext cx="756452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 smtClean="0">
                <a:solidFill>
                  <a:schemeClr val="tx1"/>
                </a:solidFill>
              </a:rPr>
              <a:t>Venue Reservation Platform</a:t>
            </a:r>
          </a:p>
          <a:p>
            <a:pPr marL="12700">
              <a:lnSpc>
                <a:spcPts val="1410"/>
              </a:lnSpc>
            </a:pPr>
            <a:r>
              <a:rPr lang="en-US" spc="-10" dirty="0" err="1" smtClean="0">
                <a:solidFill>
                  <a:schemeClr val="tx1"/>
                </a:solidFill>
              </a:rPr>
              <a:t>Hisha</a:t>
            </a:r>
            <a:r>
              <a:rPr lang="en-US" spc="-10" dirty="0" smtClean="0">
                <a:solidFill>
                  <a:schemeClr val="tx1"/>
                </a:solidFill>
              </a:rPr>
              <a:t>, </a:t>
            </a:r>
            <a:r>
              <a:rPr lang="en-US" spc="-10" dirty="0" err="1" smtClean="0">
                <a:solidFill>
                  <a:schemeClr val="tx1"/>
                </a:solidFill>
              </a:rPr>
              <a:t>Krishiyana</a:t>
            </a:r>
            <a:r>
              <a:rPr lang="en-US" spc="-10" dirty="0" smtClean="0">
                <a:solidFill>
                  <a:schemeClr val="tx1"/>
                </a:solidFill>
              </a:rPr>
              <a:t>, </a:t>
            </a:r>
            <a:r>
              <a:rPr lang="en-US" spc="-10" dirty="0" err="1" smtClean="0">
                <a:solidFill>
                  <a:schemeClr val="tx1"/>
                </a:solidFill>
              </a:rPr>
              <a:t>Rabina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1089159" y="1416050"/>
            <a:ext cx="85585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get tired from searching appropriate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banquets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hall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according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their requirement but with this project they don’t have to travel from one place to another.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availability of the customers and the owners may be different which cause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consumption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as well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records are difficult to store in manual system, uneconomical &amp; time consuming but this platform makes it easier to store records.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7120" y="6799748"/>
            <a:ext cx="546181" cy="45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9159" y="501650"/>
            <a:ext cx="855854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 algn="ctr">
              <a:lnSpc>
                <a:spcPct val="100000"/>
              </a:lnSpc>
              <a:spcBef>
                <a:spcPts val="100"/>
              </a:spcBef>
              <a:tabLst>
                <a:tab pos="1300480" algn="l"/>
                <a:tab pos="8545195" algn="l"/>
              </a:tabLst>
            </a:pPr>
            <a:r>
              <a:rPr lang="en-US" sz="2800" dirty="0" smtClean="0">
                <a:solidFill>
                  <a:schemeClr val="tx1"/>
                </a:solidFill>
              </a:rPr>
              <a:t>                           </a:t>
            </a:r>
            <a:r>
              <a:rPr lang="en-US" sz="3200" dirty="0" smtClean="0">
                <a:solidFill>
                  <a:schemeClr val="tx1"/>
                </a:solidFill>
              </a:rPr>
              <a:t>OBJECTIVE </a:t>
            </a:r>
            <a:r>
              <a:rPr dirty="0"/>
              <a:t>	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774073" y="6673596"/>
            <a:ext cx="9144000" cy="686054"/>
          </a:xfrm>
          <a:custGeom>
            <a:avLst/>
            <a:gdLst/>
            <a:ahLst/>
            <a:cxnLst/>
            <a:rect l="l" t="t" r="r" b="b"/>
            <a:pathLst>
              <a:path w="9144000" h="524509">
                <a:moveTo>
                  <a:pt x="0" y="0"/>
                </a:moveTo>
                <a:lnTo>
                  <a:pt x="0" y="524256"/>
                </a:lnTo>
                <a:lnTo>
                  <a:pt x="9144000" y="524256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DB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073" y="6649211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2"/>
                </a:moveTo>
                <a:lnTo>
                  <a:pt x="9144000" y="50292"/>
                </a:lnTo>
                <a:lnTo>
                  <a:pt x="9144000" y="0"/>
                </a:lnTo>
                <a:lnTo>
                  <a:pt x="0" y="0"/>
                </a:lnTo>
                <a:lnTo>
                  <a:pt x="0" y="5029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78574" y="6819900"/>
            <a:ext cx="471170" cy="318770"/>
          </a:xfrm>
          <a:custGeom>
            <a:avLst/>
            <a:gdLst/>
            <a:ahLst/>
            <a:cxnLst/>
            <a:rect l="l" t="t" r="r" b="b"/>
            <a:pathLst>
              <a:path w="471170" h="318770">
                <a:moveTo>
                  <a:pt x="1524" y="271272"/>
                </a:moveTo>
                <a:lnTo>
                  <a:pt x="1524" y="47244"/>
                </a:lnTo>
                <a:lnTo>
                  <a:pt x="0" y="57912"/>
                </a:lnTo>
                <a:lnTo>
                  <a:pt x="0" y="262128"/>
                </a:lnTo>
                <a:lnTo>
                  <a:pt x="1524" y="271272"/>
                </a:lnTo>
                <a:close/>
              </a:path>
              <a:path w="471170" h="318770">
                <a:moveTo>
                  <a:pt x="4572" y="281940"/>
                </a:moveTo>
                <a:lnTo>
                  <a:pt x="4572" y="36576"/>
                </a:lnTo>
                <a:lnTo>
                  <a:pt x="1524" y="45720"/>
                </a:lnTo>
                <a:lnTo>
                  <a:pt x="1524" y="272796"/>
                </a:lnTo>
                <a:lnTo>
                  <a:pt x="4572" y="281940"/>
                </a:lnTo>
                <a:close/>
              </a:path>
              <a:path w="471170" h="318770">
                <a:moveTo>
                  <a:pt x="16764" y="39624"/>
                </a:moveTo>
                <a:lnTo>
                  <a:pt x="16764" y="18288"/>
                </a:lnTo>
                <a:lnTo>
                  <a:pt x="10668" y="25908"/>
                </a:lnTo>
                <a:lnTo>
                  <a:pt x="9144" y="25908"/>
                </a:lnTo>
                <a:lnTo>
                  <a:pt x="4572" y="35052"/>
                </a:lnTo>
                <a:lnTo>
                  <a:pt x="4572" y="283464"/>
                </a:lnTo>
                <a:lnTo>
                  <a:pt x="9144" y="292608"/>
                </a:lnTo>
                <a:lnTo>
                  <a:pt x="10668" y="292608"/>
                </a:lnTo>
                <a:lnTo>
                  <a:pt x="13716" y="296418"/>
                </a:lnTo>
                <a:lnTo>
                  <a:pt x="13716" y="48768"/>
                </a:lnTo>
                <a:lnTo>
                  <a:pt x="16764" y="39624"/>
                </a:lnTo>
                <a:close/>
              </a:path>
              <a:path w="471170" h="318770">
                <a:moveTo>
                  <a:pt x="16764" y="300228"/>
                </a:moveTo>
                <a:lnTo>
                  <a:pt x="16764" y="278892"/>
                </a:lnTo>
                <a:lnTo>
                  <a:pt x="13716" y="269748"/>
                </a:lnTo>
                <a:lnTo>
                  <a:pt x="13716" y="296418"/>
                </a:lnTo>
                <a:lnTo>
                  <a:pt x="16764" y="300228"/>
                </a:lnTo>
                <a:close/>
              </a:path>
              <a:path w="471170" h="318770">
                <a:moveTo>
                  <a:pt x="454152" y="41148"/>
                </a:moveTo>
                <a:lnTo>
                  <a:pt x="454152" y="16764"/>
                </a:lnTo>
                <a:lnTo>
                  <a:pt x="452628" y="16764"/>
                </a:lnTo>
                <a:lnTo>
                  <a:pt x="445008" y="10668"/>
                </a:lnTo>
                <a:lnTo>
                  <a:pt x="445008" y="9144"/>
                </a:lnTo>
                <a:lnTo>
                  <a:pt x="435864" y="4572"/>
                </a:lnTo>
                <a:lnTo>
                  <a:pt x="434340" y="4572"/>
                </a:lnTo>
                <a:lnTo>
                  <a:pt x="425196" y="1524"/>
                </a:lnTo>
                <a:lnTo>
                  <a:pt x="423672" y="1524"/>
                </a:lnTo>
                <a:lnTo>
                  <a:pt x="413004" y="0"/>
                </a:lnTo>
                <a:lnTo>
                  <a:pt x="56388" y="0"/>
                </a:lnTo>
                <a:lnTo>
                  <a:pt x="47244" y="1524"/>
                </a:lnTo>
                <a:lnTo>
                  <a:pt x="45720" y="1524"/>
                </a:lnTo>
                <a:lnTo>
                  <a:pt x="36576" y="4572"/>
                </a:lnTo>
                <a:lnTo>
                  <a:pt x="35052" y="4572"/>
                </a:lnTo>
                <a:lnTo>
                  <a:pt x="25908" y="9144"/>
                </a:lnTo>
                <a:lnTo>
                  <a:pt x="25908" y="10668"/>
                </a:lnTo>
                <a:lnTo>
                  <a:pt x="18288" y="16764"/>
                </a:lnTo>
                <a:lnTo>
                  <a:pt x="16764" y="16764"/>
                </a:lnTo>
                <a:lnTo>
                  <a:pt x="16764" y="41148"/>
                </a:lnTo>
                <a:lnTo>
                  <a:pt x="19812" y="35052"/>
                </a:lnTo>
                <a:lnTo>
                  <a:pt x="19812" y="33528"/>
                </a:lnTo>
                <a:lnTo>
                  <a:pt x="25908" y="25908"/>
                </a:lnTo>
                <a:lnTo>
                  <a:pt x="33528" y="19812"/>
                </a:lnTo>
                <a:lnTo>
                  <a:pt x="33528" y="20574"/>
                </a:lnTo>
                <a:lnTo>
                  <a:pt x="39624" y="17526"/>
                </a:lnTo>
                <a:lnTo>
                  <a:pt x="39624" y="16764"/>
                </a:lnTo>
                <a:lnTo>
                  <a:pt x="48768" y="13716"/>
                </a:lnTo>
                <a:lnTo>
                  <a:pt x="422148" y="13716"/>
                </a:lnTo>
                <a:lnTo>
                  <a:pt x="431292" y="16764"/>
                </a:lnTo>
                <a:lnTo>
                  <a:pt x="431292" y="17526"/>
                </a:lnTo>
                <a:lnTo>
                  <a:pt x="437388" y="20574"/>
                </a:lnTo>
                <a:lnTo>
                  <a:pt x="437388" y="19812"/>
                </a:lnTo>
                <a:lnTo>
                  <a:pt x="445008" y="25908"/>
                </a:lnTo>
                <a:lnTo>
                  <a:pt x="451104" y="33528"/>
                </a:lnTo>
                <a:lnTo>
                  <a:pt x="451104" y="35052"/>
                </a:lnTo>
                <a:lnTo>
                  <a:pt x="454152" y="41148"/>
                </a:lnTo>
                <a:close/>
              </a:path>
              <a:path w="471170" h="318770">
                <a:moveTo>
                  <a:pt x="21336" y="286512"/>
                </a:moveTo>
                <a:lnTo>
                  <a:pt x="16764" y="277368"/>
                </a:lnTo>
                <a:lnTo>
                  <a:pt x="16764" y="301752"/>
                </a:lnTo>
                <a:lnTo>
                  <a:pt x="18288" y="301752"/>
                </a:lnTo>
                <a:lnTo>
                  <a:pt x="19812" y="302971"/>
                </a:lnTo>
                <a:lnTo>
                  <a:pt x="19812" y="284988"/>
                </a:lnTo>
                <a:lnTo>
                  <a:pt x="21336" y="286512"/>
                </a:lnTo>
                <a:close/>
              </a:path>
              <a:path w="471170" h="318770">
                <a:moveTo>
                  <a:pt x="21336" y="32004"/>
                </a:moveTo>
                <a:lnTo>
                  <a:pt x="19812" y="33528"/>
                </a:lnTo>
                <a:lnTo>
                  <a:pt x="19812" y="35052"/>
                </a:lnTo>
                <a:lnTo>
                  <a:pt x="21336" y="32004"/>
                </a:lnTo>
                <a:close/>
              </a:path>
              <a:path w="471170" h="318770">
                <a:moveTo>
                  <a:pt x="33528" y="312928"/>
                </a:moveTo>
                <a:lnTo>
                  <a:pt x="33528" y="298704"/>
                </a:lnTo>
                <a:lnTo>
                  <a:pt x="25908" y="292608"/>
                </a:lnTo>
                <a:lnTo>
                  <a:pt x="19812" y="284988"/>
                </a:lnTo>
                <a:lnTo>
                  <a:pt x="19812" y="302971"/>
                </a:lnTo>
                <a:lnTo>
                  <a:pt x="25908" y="307848"/>
                </a:lnTo>
                <a:lnTo>
                  <a:pt x="33528" y="312928"/>
                </a:lnTo>
                <a:close/>
              </a:path>
              <a:path w="471170" h="318770">
                <a:moveTo>
                  <a:pt x="33528" y="20574"/>
                </a:moveTo>
                <a:lnTo>
                  <a:pt x="33528" y="19812"/>
                </a:lnTo>
                <a:lnTo>
                  <a:pt x="32004" y="21336"/>
                </a:lnTo>
                <a:lnTo>
                  <a:pt x="33528" y="20574"/>
                </a:lnTo>
                <a:close/>
              </a:path>
              <a:path w="471170" h="318770">
                <a:moveTo>
                  <a:pt x="41148" y="301752"/>
                </a:moveTo>
                <a:lnTo>
                  <a:pt x="32004" y="297180"/>
                </a:lnTo>
                <a:lnTo>
                  <a:pt x="33528" y="298704"/>
                </a:lnTo>
                <a:lnTo>
                  <a:pt x="33528" y="312928"/>
                </a:lnTo>
                <a:lnTo>
                  <a:pt x="35052" y="313944"/>
                </a:lnTo>
                <a:lnTo>
                  <a:pt x="36576" y="313944"/>
                </a:lnTo>
                <a:lnTo>
                  <a:pt x="39624" y="314960"/>
                </a:lnTo>
                <a:lnTo>
                  <a:pt x="39624" y="301752"/>
                </a:lnTo>
                <a:lnTo>
                  <a:pt x="41148" y="301752"/>
                </a:lnTo>
                <a:close/>
              </a:path>
              <a:path w="471170" h="318770">
                <a:moveTo>
                  <a:pt x="41148" y="16764"/>
                </a:moveTo>
                <a:lnTo>
                  <a:pt x="39624" y="16764"/>
                </a:lnTo>
                <a:lnTo>
                  <a:pt x="39624" y="17526"/>
                </a:lnTo>
                <a:lnTo>
                  <a:pt x="41148" y="16764"/>
                </a:lnTo>
                <a:close/>
              </a:path>
              <a:path w="471170" h="318770">
                <a:moveTo>
                  <a:pt x="431292" y="314960"/>
                </a:moveTo>
                <a:lnTo>
                  <a:pt x="431292" y="301752"/>
                </a:lnTo>
                <a:lnTo>
                  <a:pt x="422148" y="304800"/>
                </a:lnTo>
                <a:lnTo>
                  <a:pt x="48768" y="304800"/>
                </a:lnTo>
                <a:lnTo>
                  <a:pt x="39624" y="301752"/>
                </a:lnTo>
                <a:lnTo>
                  <a:pt x="39624" y="314960"/>
                </a:lnTo>
                <a:lnTo>
                  <a:pt x="45720" y="316992"/>
                </a:lnTo>
                <a:lnTo>
                  <a:pt x="47244" y="316992"/>
                </a:lnTo>
                <a:lnTo>
                  <a:pt x="57912" y="318516"/>
                </a:lnTo>
                <a:lnTo>
                  <a:pt x="414528" y="318516"/>
                </a:lnTo>
                <a:lnTo>
                  <a:pt x="423672" y="316992"/>
                </a:lnTo>
                <a:lnTo>
                  <a:pt x="425196" y="316992"/>
                </a:lnTo>
                <a:lnTo>
                  <a:pt x="431292" y="314960"/>
                </a:lnTo>
                <a:close/>
              </a:path>
              <a:path w="471170" h="318770">
                <a:moveTo>
                  <a:pt x="431292" y="17526"/>
                </a:moveTo>
                <a:lnTo>
                  <a:pt x="431292" y="16764"/>
                </a:lnTo>
                <a:lnTo>
                  <a:pt x="429768" y="16764"/>
                </a:lnTo>
                <a:lnTo>
                  <a:pt x="431292" y="17526"/>
                </a:lnTo>
                <a:close/>
              </a:path>
              <a:path w="471170" h="318770">
                <a:moveTo>
                  <a:pt x="438912" y="297180"/>
                </a:moveTo>
                <a:lnTo>
                  <a:pt x="429768" y="301752"/>
                </a:lnTo>
                <a:lnTo>
                  <a:pt x="431292" y="301752"/>
                </a:lnTo>
                <a:lnTo>
                  <a:pt x="431292" y="314960"/>
                </a:lnTo>
                <a:lnTo>
                  <a:pt x="434340" y="313944"/>
                </a:lnTo>
                <a:lnTo>
                  <a:pt x="435864" y="313944"/>
                </a:lnTo>
                <a:lnTo>
                  <a:pt x="437388" y="312928"/>
                </a:lnTo>
                <a:lnTo>
                  <a:pt x="437388" y="298704"/>
                </a:lnTo>
                <a:lnTo>
                  <a:pt x="438912" y="297180"/>
                </a:lnTo>
                <a:close/>
              </a:path>
              <a:path w="471170" h="318770">
                <a:moveTo>
                  <a:pt x="438912" y="21336"/>
                </a:moveTo>
                <a:lnTo>
                  <a:pt x="437388" y="19812"/>
                </a:lnTo>
                <a:lnTo>
                  <a:pt x="437388" y="20574"/>
                </a:lnTo>
                <a:lnTo>
                  <a:pt x="438912" y="21336"/>
                </a:lnTo>
                <a:close/>
              </a:path>
              <a:path w="471170" h="318770">
                <a:moveTo>
                  <a:pt x="451104" y="302971"/>
                </a:moveTo>
                <a:lnTo>
                  <a:pt x="451104" y="284988"/>
                </a:lnTo>
                <a:lnTo>
                  <a:pt x="445008" y="292608"/>
                </a:lnTo>
                <a:lnTo>
                  <a:pt x="437388" y="298704"/>
                </a:lnTo>
                <a:lnTo>
                  <a:pt x="437388" y="312928"/>
                </a:lnTo>
                <a:lnTo>
                  <a:pt x="445008" y="307848"/>
                </a:lnTo>
                <a:lnTo>
                  <a:pt x="451104" y="302971"/>
                </a:lnTo>
                <a:close/>
              </a:path>
              <a:path w="471170" h="318770">
                <a:moveTo>
                  <a:pt x="451104" y="35052"/>
                </a:moveTo>
                <a:lnTo>
                  <a:pt x="451104" y="33528"/>
                </a:lnTo>
                <a:lnTo>
                  <a:pt x="449580" y="32004"/>
                </a:lnTo>
                <a:lnTo>
                  <a:pt x="451104" y="35052"/>
                </a:lnTo>
                <a:close/>
              </a:path>
              <a:path w="471170" h="318770">
                <a:moveTo>
                  <a:pt x="454152" y="301752"/>
                </a:moveTo>
                <a:lnTo>
                  <a:pt x="454152" y="277368"/>
                </a:lnTo>
                <a:lnTo>
                  <a:pt x="449580" y="286512"/>
                </a:lnTo>
                <a:lnTo>
                  <a:pt x="451104" y="284988"/>
                </a:lnTo>
                <a:lnTo>
                  <a:pt x="451104" y="302971"/>
                </a:lnTo>
                <a:lnTo>
                  <a:pt x="452628" y="301752"/>
                </a:lnTo>
                <a:lnTo>
                  <a:pt x="454152" y="301752"/>
                </a:lnTo>
                <a:close/>
              </a:path>
              <a:path w="471170" h="318770">
                <a:moveTo>
                  <a:pt x="466344" y="283464"/>
                </a:moveTo>
                <a:lnTo>
                  <a:pt x="466344" y="35052"/>
                </a:lnTo>
                <a:lnTo>
                  <a:pt x="460248" y="25908"/>
                </a:lnTo>
                <a:lnTo>
                  <a:pt x="454152" y="18288"/>
                </a:lnTo>
                <a:lnTo>
                  <a:pt x="454152" y="39624"/>
                </a:lnTo>
                <a:lnTo>
                  <a:pt x="457200" y="48768"/>
                </a:lnTo>
                <a:lnTo>
                  <a:pt x="457200" y="296418"/>
                </a:lnTo>
                <a:lnTo>
                  <a:pt x="460248" y="292608"/>
                </a:lnTo>
                <a:lnTo>
                  <a:pt x="466344" y="283464"/>
                </a:lnTo>
                <a:close/>
              </a:path>
              <a:path w="471170" h="318770">
                <a:moveTo>
                  <a:pt x="457200" y="296418"/>
                </a:moveTo>
                <a:lnTo>
                  <a:pt x="457200" y="269748"/>
                </a:lnTo>
                <a:lnTo>
                  <a:pt x="454152" y="278892"/>
                </a:lnTo>
                <a:lnTo>
                  <a:pt x="454152" y="300228"/>
                </a:lnTo>
                <a:lnTo>
                  <a:pt x="457200" y="296418"/>
                </a:lnTo>
                <a:close/>
              </a:path>
              <a:path w="471170" h="318770">
                <a:moveTo>
                  <a:pt x="469392" y="272796"/>
                </a:moveTo>
                <a:lnTo>
                  <a:pt x="469392" y="45720"/>
                </a:lnTo>
                <a:lnTo>
                  <a:pt x="466344" y="36576"/>
                </a:lnTo>
                <a:lnTo>
                  <a:pt x="466344" y="281940"/>
                </a:lnTo>
                <a:lnTo>
                  <a:pt x="469392" y="272796"/>
                </a:lnTo>
                <a:close/>
              </a:path>
              <a:path w="471170" h="318770">
                <a:moveTo>
                  <a:pt x="470916" y="260604"/>
                </a:moveTo>
                <a:lnTo>
                  <a:pt x="470916" y="56388"/>
                </a:lnTo>
                <a:lnTo>
                  <a:pt x="469392" y="47244"/>
                </a:lnTo>
                <a:lnTo>
                  <a:pt x="469392" y="271272"/>
                </a:lnTo>
                <a:lnTo>
                  <a:pt x="470916" y="260604"/>
                </a:lnTo>
                <a:close/>
              </a:path>
            </a:pathLst>
          </a:custGeom>
          <a:solidFill>
            <a:srgbClr val="0018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574020" y="6799748"/>
            <a:ext cx="756452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 smtClean="0">
                <a:solidFill>
                  <a:schemeClr val="tx1"/>
                </a:solidFill>
              </a:rPr>
              <a:t>Venue Reservation Platform</a:t>
            </a:r>
          </a:p>
          <a:p>
            <a:pPr marL="12700">
              <a:lnSpc>
                <a:spcPts val="1410"/>
              </a:lnSpc>
            </a:pPr>
            <a:r>
              <a:rPr lang="en-US" spc="-10" dirty="0" err="1" smtClean="0">
                <a:solidFill>
                  <a:schemeClr val="tx1"/>
                </a:solidFill>
              </a:rPr>
              <a:t>Hisha</a:t>
            </a:r>
            <a:r>
              <a:rPr lang="en-US" spc="-10" dirty="0" smtClean="0">
                <a:solidFill>
                  <a:schemeClr val="tx1"/>
                </a:solidFill>
              </a:rPr>
              <a:t>, </a:t>
            </a:r>
            <a:r>
              <a:rPr lang="en-US" spc="-10" dirty="0" err="1" smtClean="0">
                <a:solidFill>
                  <a:schemeClr val="tx1"/>
                </a:solidFill>
              </a:rPr>
              <a:t>Krishiyana</a:t>
            </a:r>
            <a:r>
              <a:rPr lang="en-US" spc="-10" dirty="0" smtClean="0">
                <a:solidFill>
                  <a:schemeClr val="tx1"/>
                </a:solidFill>
              </a:rPr>
              <a:t>, </a:t>
            </a:r>
            <a:r>
              <a:rPr lang="en-US" spc="-10" dirty="0" err="1" smtClean="0">
                <a:solidFill>
                  <a:schemeClr val="tx1"/>
                </a:solidFill>
              </a:rPr>
              <a:t>Rabina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1089159" y="1416050"/>
            <a:ext cx="8558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9326" y="2093638"/>
            <a:ext cx="84529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workload simple for customers to book a venue for an event they need to search for it without visiting actual place.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platform to get and set all the information about the available venues.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1668" y="6789819"/>
            <a:ext cx="546181" cy="45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9159" y="501650"/>
            <a:ext cx="855854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 algn="ctr">
              <a:lnSpc>
                <a:spcPct val="100000"/>
              </a:lnSpc>
              <a:spcBef>
                <a:spcPts val="100"/>
              </a:spcBef>
              <a:tabLst>
                <a:tab pos="1300480" algn="l"/>
                <a:tab pos="8545195" algn="l"/>
              </a:tabLst>
            </a:pPr>
            <a:r>
              <a:rPr lang="en-US" sz="2800" dirty="0" smtClean="0">
                <a:solidFill>
                  <a:schemeClr val="tx1"/>
                </a:solidFill>
              </a:rPr>
              <a:t>                            </a:t>
            </a:r>
            <a:r>
              <a:rPr lang="en-US" sz="3200" dirty="0" smtClean="0">
                <a:solidFill>
                  <a:schemeClr val="tx1"/>
                </a:solidFill>
              </a:rPr>
              <a:t>SIGNIFICANCE</a:t>
            </a:r>
            <a:r>
              <a:rPr dirty="0"/>
              <a:t>	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774073" y="6673596"/>
            <a:ext cx="9144000" cy="686054"/>
          </a:xfrm>
          <a:custGeom>
            <a:avLst/>
            <a:gdLst/>
            <a:ahLst/>
            <a:cxnLst/>
            <a:rect l="l" t="t" r="r" b="b"/>
            <a:pathLst>
              <a:path w="9144000" h="524509">
                <a:moveTo>
                  <a:pt x="0" y="0"/>
                </a:moveTo>
                <a:lnTo>
                  <a:pt x="0" y="524256"/>
                </a:lnTo>
                <a:lnTo>
                  <a:pt x="9144000" y="524256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DB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073" y="6649211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2"/>
                </a:moveTo>
                <a:lnTo>
                  <a:pt x="9144000" y="50292"/>
                </a:lnTo>
                <a:lnTo>
                  <a:pt x="9144000" y="0"/>
                </a:lnTo>
                <a:lnTo>
                  <a:pt x="0" y="0"/>
                </a:lnTo>
                <a:lnTo>
                  <a:pt x="0" y="5029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78574" y="6819900"/>
            <a:ext cx="471170" cy="318770"/>
          </a:xfrm>
          <a:custGeom>
            <a:avLst/>
            <a:gdLst/>
            <a:ahLst/>
            <a:cxnLst/>
            <a:rect l="l" t="t" r="r" b="b"/>
            <a:pathLst>
              <a:path w="471170" h="318770">
                <a:moveTo>
                  <a:pt x="1524" y="271272"/>
                </a:moveTo>
                <a:lnTo>
                  <a:pt x="1524" y="47244"/>
                </a:lnTo>
                <a:lnTo>
                  <a:pt x="0" y="57912"/>
                </a:lnTo>
                <a:lnTo>
                  <a:pt x="0" y="262128"/>
                </a:lnTo>
                <a:lnTo>
                  <a:pt x="1524" y="271272"/>
                </a:lnTo>
                <a:close/>
              </a:path>
              <a:path w="471170" h="318770">
                <a:moveTo>
                  <a:pt x="4572" y="281940"/>
                </a:moveTo>
                <a:lnTo>
                  <a:pt x="4572" y="36576"/>
                </a:lnTo>
                <a:lnTo>
                  <a:pt x="1524" y="45720"/>
                </a:lnTo>
                <a:lnTo>
                  <a:pt x="1524" y="272796"/>
                </a:lnTo>
                <a:lnTo>
                  <a:pt x="4572" y="281940"/>
                </a:lnTo>
                <a:close/>
              </a:path>
              <a:path w="471170" h="318770">
                <a:moveTo>
                  <a:pt x="16764" y="39624"/>
                </a:moveTo>
                <a:lnTo>
                  <a:pt x="16764" y="18288"/>
                </a:lnTo>
                <a:lnTo>
                  <a:pt x="10668" y="25908"/>
                </a:lnTo>
                <a:lnTo>
                  <a:pt x="9144" y="25908"/>
                </a:lnTo>
                <a:lnTo>
                  <a:pt x="4572" y="35052"/>
                </a:lnTo>
                <a:lnTo>
                  <a:pt x="4572" y="283464"/>
                </a:lnTo>
                <a:lnTo>
                  <a:pt x="9144" y="292608"/>
                </a:lnTo>
                <a:lnTo>
                  <a:pt x="10668" y="292608"/>
                </a:lnTo>
                <a:lnTo>
                  <a:pt x="13716" y="296418"/>
                </a:lnTo>
                <a:lnTo>
                  <a:pt x="13716" y="48768"/>
                </a:lnTo>
                <a:lnTo>
                  <a:pt x="16764" y="39624"/>
                </a:lnTo>
                <a:close/>
              </a:path>
              <a:path w="471170" h="318770">
                <a:moveTo>
                  <a:pt x="16764" y="300228"/>
                </a:moveTo>
                <a:lnTo>
                  <a:pt x="16764" y="278892"/>
                </a:lnTo>
                <a:lnTo>
                  <a:pt x="13716" y="269748"/>
                </a:lnTo>
                <a:lnTo>
                  <a:pt x="13716" y="296418"/>
                </a:lnTo>
                <a:lnTo>
                  <a:pt x="16764" y="300228"/>
                </a:lnTo>
                <a:close/>
              </a:path>
              <a:path w="471170" h="318770">
                <a:moveTo>
                  <a:pt x="454152" y="41148"/>
                </a:moveTo>
                <a:lnTo>
                  <a:pt x="454152" y="16764"/>
                </a:lnTo>
                <a:lnTo>
                  <a:pt x="452628" y="16764"/>
                </a:lnTo>
                <a:lnTo>
                  <a:pt x="445008" y="10668"/>
                </a:lnTo>
                <a:lnTo>
                  <a:pt x="445008" y="9144"/>
                </a:lnTo>
                <a:lnTo>
                  <a:pt x="435864" y="4572"/>
                </a:lnTo>
                <a:lnTo>
                  <a:pt x="434340" y="4572"/>
                </a:lnTo>
                <a:lnTo>
                  <a:pt x="425196" y="1524"/>
                </a:lnTo>
                <a:lnTo>
                  <a:pt x="423672" y="1524"/>
                </a:lnTo>
                <a:lnTo>
                  <a:pt x="413004" y="0"/>
                </a:lnTo>
                <a:lnTo>
                  <a:pt x="56388" y="0"/>
                </a:lnTo>
                <a:lnTo>
                  <a:pt x="47244" y="1524"/>
                </a:lnTo>
                <a:lnTo>
                  <a:pt x="45720" y="1524"/>
                </a:lnTo>
                <a:lnTo>
                  <a:pt x="36576" y="4572"/>
                </a:lnTo>
                <a:lnTo>
                  <a:pt x="35052" y="4572"/>
                </a:lnTo>
                <a:lnTo>
                  <a:pt x="25908" y="9144"/>
                </a:lnTo>
                <a:lnTo>
                  <a:pt x="25908" y="10668"/>
                </a:lnTo>
                <a:lnTo>
                  <a:pt x="18288" y="16764"/>
                </a:lnTo>
                <a:lnTo>
                  <a:pt x="16764" y="16764"/>
                </a:lnTo>
                <a:lnTo>
                  <a:pt x="16764" y="41148"/>
                </a:lnTo>
                <a:lnTo>
                  <a:pt x="19812" y="35052"/>
                </a:lnTo>
                <a:lnTo>
                  <a:pt x="19812" y="33528"/>
                </a:lnTo>
                <a:lnTo>
                  <a:pt x="25908" y="25908"/>
                </a:lnTo>
                <a:lnTo>
                  <a:pt x="33528" y="19812"/>
                </a:lnTo>
                <a:lnTo>
                  <a:pt x="33528" y="20574"/>
                </a:lnTo>
                <a:lnTo>
                  <a:pt x="39624" y="17526"/>
                </a:lnTo>
                <a:lnTo>
                  <a:pt x="39624" y="16764"/>
                </a:lnTo>
                <a:lnTo>
                  <a:pt x="48768" y="13716"/>
                </a:lnTo>
                <a:lnTo>
                  <a:pt x="422148" y="13716"/>
                </a:lnTo>
                <a:lnTo>
                  <a:pt x="431292" y="16764"/>
                </a:lnTo>
                <a:lnTo>
                  <a:pt x="431292" y="17526"/>
                </a:lnTo>
                <a:lnTo>
                  <a:pt x="437388" y="20574"/>
                </a:lnTo>
                <a:lnTo>
                  <a:pt x="437388" y="19812"/>
                </a:lnTo>
                <a:lnTo>
                  <a:pt x="445008" y="25908"/>
                </a:lnTo>
                <a:lnTo>
                  <a:pt x="451104" y="33528"/>
                </a:lnTo>
                <a:lnTo>
                  <a:pt x="451104" y="35052"/>
                </a:lnTo>
                <a:lnTo>
                  <a:pt x="454152" y="41148"/>
                </a:lnTo>
                <a:close/>
              </a:path>
              <a:path w="471170" h="318770">
                <a:moveTo>
                  <a:pt x="21336" y="286512"/>
                </a:moveTo>
                <a:lnTo>
                  <a:pt x="16764" y="277368"/>
                </a:lnTo>
                <a:lnTo>
                  <a:pt x="16764" y="301752"/>
                </a:lnTo>
                <a:lnTo>
                  <a:pt x="18288" y="301752"/>
                </a:lnTo>
                <a:lnTo>
                  <a:pt x="19812" y="302971"/>
                </a:lnTo>
                <a:lnTo>
                  <a:pt x="19812" y="284988"/>
                </a:lnTo>
                <a:lnTo>
                  <a:pt x="21336" y="286512"/>
                </a:lnTo>
                <a:close/>
              </a:path>
              <a:path w="471170" h="318770">
                <a:moveTo>
                  <a:pt x="21336" y="32004"/>
                </a:moveTo>
                <a:lnTo>
                  <a:pt x="19812" y="33528"/>
                </a:lnTo>
                <a:lnTo>
                  <a:pt x="19812" y="35052"/>
                </a:lnTo>
                <a:lnTo>
                  <a:pt x="21336" y="32004"/>
                </a:lnTo>
                <a:close/>
              </a:path>
              <a:path w="471170" h="318770">
                <a:moveTo>
                  <a:pt x="33528" y="312928"/>
                </a:moveTo>
                <a:lnTo>
                  <a:pt x="33528" y="298704"/>
                </a:lnTo>
                <a:lnTo>
                  <a:pt x="25908" y="292608"/>
                </a:lnTo>
                <a:lnTo>
                  <a:pt x="19812" y="284988"/>
                </a:lnTo>
                <a:lnTo>
                  <a:pt x="19812" y="302971"/>
                </a:lnTo>
                <a:lnTo>
                  <a:pt x="25908" y="307848"/>
                </a:lnTo>
                <a:lnTo>
                  <a:pt x="33528" y="312928"/>
                </a:lnTo>
                <a:close/>
              </a:path>
              <a:path w="471170" h="318770">
                <a:moveTo>
                  <a:pt x="33528" y="20574"/>
                </a:moveTo>
                <a:lnTo>
                  <a:pt x="33528" y="19812"/>
                </a:lnTo>
                <a:lnTo>
                  <a:pt x="32004" y="21336"/>
                </a:lnTo>
                <a:lnTo>
                  <a:pt x="33528" y="20574"/>
                </a:lnTo>
                <a:close/>
              </a:path>
              <a:path w="471170" h="318770">
                <a:moveTo>
                  <a:pt x="41148" y="301752"/>
                </a:moveTo>
                <a:lnTo>
                  <a:pt x="32004" y="297180"/>
                </a:lnTo>
                <a:lnTo>
                  <a:pt x="33528" y="298704"/>
                </a:lnTo>
                <a:lnTo>
                  <a:pt x="33528" y="312928"/>
                </a:lnTo>
                <a:lnTo>
                  <a:pt x="35052" y="313944"/>
                </a:lnTo>
                <a:lnTo>
                  <a:pt x="36576" y="313944"/>
                </a:lnTo>
                <a:lnTo>
                  <a:pt x="39624" y="314960"/>
                </a:lnTo>
                <a:lnTo>
                  <a:pt x="39624" y="301752"/>
                </a:lnTo>
                <a:lnTo>
                  <a:pt x="41148" y="301752"/>
                </a:lnTo>
                <a:close/>
              </a:path>
              <a:path w="471170" h="318770">
                <a:moveTo>
                  <a:pt x="41148" y="16764"/>
                </a:moveTo>
                <a:lnTo>
                  <a:pt x="39624" y="16764"/>
                </a:lnTo>
                <a:lnTo>
                  <a:pt x="39624" y="17526"/>
                </a:lnTo>
                <a:lnTo>
                  <a:pt x="41148" y="16764"/>
                </a:lnTo>
                <a:close/>
              </a:path>
              <a:path w="471170" h="318770">
                <a:moveTo>
                  <a:pt x="431292" y="314960"/>
                </a:moveTo>
                <a:lnTo>
                  <a:pt x="431292" y="301752"/>
                </a:lnTo>
                <a:lnTo>
                  <a:pt x="422148" y="304800"/>
                </a:lnTo>
                <a:lnTo>
                  <a:pt x="48768" y="304800"/>
                </a:lnTo>
                <a:lnTo>
                  <a:pt x="39624" y="301752"/>
                </a:lnTo>
                <a:lnTo>
                  <a:pt x="39624" y="314960"/>
                </a:lnTo>
                <a:lnTo>
                  <a:pt x="45720" y="316992"/>
                </a:lnTo>
                <a:lnTo>
                  <a:pt x="47244" y="316992"/>
                </a:lnTo>
                <a:lnTo>
                  <a:pt x="57912" y="318516"/>
                </a:lnTo>
                <a:lnTo>
                  <a:pt x="414528" y="318516"/>
                </a:lnTo>
                <a:lnTo>
                  <a:pt x="423672" y="316992"/>
                </a:lnTo>
                <a:lnTo>
                  <a:pt x="425196" y="316992"/>
                </a:lnTo>
                <a:lnTo>
                  <a:pt x="431292" y="314960"/>
                </a:lnTo>
                <a:close/>
              </a:path>
              <a:path w="471170" h="318770">
                <a:moveTo>
                  <a:pt x="431292" y="17526"/>
                </a:moveTo>
                <a:lnTo>
                  <a:pt x="431292" y="16764"/>
                </a:lnTo>
                <a:lnTo>
                  <a:pt x="429768" y="16764"/>
                </a:lnTo>
                <a:lnTo>
                  <a:pt x="431292" y="17526"/>
                </a:lnTo>
                <a:close/>
              </a:path>
              <a:path w="471170" h="318770">
                <a:moveTo>
                  <a:pt x="438912" y="297180"/>
                </a:moveTo>
                <a:lnTo>
                  <a:pt x="429768" y="301752"/>
                </a:lnTo>
                <a:lnTo>
                  <a:pt x="431292" y="301752"/>
                </a:lnTo>
                <a:lnTo>
                  <a:pt x="431292" y="314960"/>
                </a:lnTo>
                <a:lnTo>
                  <a:pt x="434340" y="313944"/>
                </a:lnTo>
                <a:lnTo>
                  <a:pt x="435864" y="313944"/>
                </a:lnTo>
                <a:lnTo>
                  <a:pt x="437388" y="312928"/>
                </a:lnTo>
                <a:lnTo>
                  <a:pt x="437388" y="298704"/>
                </a:lnTo>
                <a:lnTo>
                  <a:pt x="438912" y="297180"/>
                </a:lnTo>
                <a:close/>
              </a:path>
              <a:path w="471170" h="318770">
                <a:moveTo>
                  <a:pt x="438912" y="21336"/>
                </a:moveTo>
                <a:lnTo>
                  <a:pt x="437388" y="19812"/>
                </a:lnTo>
                <a:lnTo>
                  <a:pt x="437388" y="20574"/>
                </a:lnTo>
                <a:lnTo>
                  <a:pt x="438912" y="21336"/>
                </a:lnTo>
                <a:close/>
              </a:path>
              <a:path w="471170" h="318770">
                <a:moveTo>
                  <a:pt x="451104" y="302971"/>
                </a:moveTo>
                <a:lnTo>
                  <a:pt x="451104" y="284988"/>
                </a:lnTo>
                <a:lnTo>
                  <a:pt x="445008" y="292608"/>
                </a:lnTo>
                <a:lnTo>
                  <a:pt x="437388" y="298704"/>
                </a:lnTo>
                <a:lnTo>
                  <a:pt x="437388" y="312928"/>
                </a:lnTo>
                <a:lnTo>
                  <a:pt x="445008" y="307848"/>
                </a:lnTo>
                <a:lnTo>
                  <a:pt x="451104" y="302971"/>
                </a:lnTo>
                <a:close/>
              </a:path>
              <a:path w="471170" h="318770">
                <a:moveTo>
                  <a:pt x="451104" y="35052"/>
                </a:moveTo>
                <a:lnTo>
                  <a:pt x="451104" y="33528"/>
                </a:lnTo>
                <a:lnTo>
                  <a:pt x="449580" y="32004"/>
                </a:lnTo>
                <a:lnTo>
                  <a:pt x="451104" y="35052"/>
                </a:lnTo>
                <a:close/>
              </a:path>
              <a:path w="471170" h="318770">
                <a:moveTo>
                  <a:pt x="454152" y="301752"/>
                </a:moveTo>
                <a:lnTo>
                  <a:pt x="454152" y="277368"/>
                </a:lnTo>
                <a:lnTo>
                  <a:pt x="449580" y="286512"/>
                </a:lnTo>
                <a:lnTo>
                  <a:pt x="451104" y="284988"/>
                </a:lnTo>
                <a:lnTo>
                  <a:pt x="451104" y="302971"/>
                </a:lnTo>
                <a:lnTo>
                  <a:pt x="452628" y="301752"/>
                </a:lnTo>
                <a:lnTo>
                  <a:pt x="454152" y="301752"/>
                </a:lnTo>
                <a:close/>
              </a:path>
              <a:path w="471170" h="318770">
                <a:moveTo>
                  <a:pt x="466344" y="283464"/>
                </a:moveTo>
                <a:lnTo>
                  <a:pt x="466344" y="35052"/>
                </a:lnTo>
                <a:lnTo>
                  <a:pt x="460248" y="25908"/>
                </a:lnTo>
                <a:lnTo>
                  <a:pt x="454152" y="18288"/>
                </a:lnTo>
                <a:lnTo>
                  <a:pt x="454152" y="39624"/>
                </a:lnTo>
                <a:lnTo>
                  <a:pt x="457200" y="48768"/>
                </a:lnTo>
                <a:lnTo>
                  <a:pt x="457200" y="296418"/>
                </a:lnTo>
                <a:lnTo>
                  <a:pt x="460248" y="292608"/>
                </a:lnTo>
                <a:lnTo>
                  <a:pt x="466344" y="283464"/>
                </a:lnTo>
                <a:close/>
              </a:path>
              <a:path w="471170" h="318770">
                <a:moveTo>
                  <a:pt x="457200" y="296418"/>
                </a:moveTo>
                <a:lnTo>
                  <a:pt x="457200" y="269748"/>
                </a:lnTo>
                <a:lnTo>
                  <a:pt x="454152" y="278892"/>
                </a:lnTo>
                <a:lnTo>
                  <a:pt x="454152" y="300228"/>
                </a:lnTo>
                <a:lnTo>
                  <a:pt x="457200" y="296418"/>
                </a:lnTo>
                <a:close/>
              </a:path>
              <a:path w="471170" h="318770">
                <a:moveTo>
                  <a:pt x="469392" y="272796"/>
                </a:moveTo>
                <a:lnTo>
                  <a:pt x="469392" y="45720"/>
                </a:lnTo>
                <a:lnTo>
                  <a:pt x="466344" y="36576"/>
                </a:lnTo>
                <a:lnTo>
                  <a:pt x="466344" y="281940"/>
                </a:lnTo>
                <a:lnTo>
                  <a:pt x="469392" y="272796"/>
                </a:lnTo>
                <a:close/>
              </a:path>
              <a:path w="471170" h="318770">
                <a:moveTo>
                  <a:pt x="470916" y="260604"/>
                </a:moveTo>
                <a:lnTo>
                  <a:pt x="470916" y="56388"/>
                </a:lnTo>
                <a:lnTo>
                  <a:pt x="469392" y="47244"/>
                </a:lnTo>
                <a:lnTo>
                  <a:pt x="469392" y="271272"/>
                </a:lnTo>
                <a:lnTo>
                  <a:pt x="470916" y="260604"/>
                </a:lnTo>
                <a:close/>
              </a:path>
            </a:pathLst>
          </a:custGeom>
          <a:solidFill>
            <a:srgbClr val="0018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574020" y="6799748"/>
            <a:ext cx="756452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 smtClean="0">
                <a:solidFill>
                  <a:schemeClr val="tx1"/>
                </a:solidFill>
              </a:rPr>
              <a:t>Venue Reservation Platform</a:t>
            </a:r>
          </a:p>
          <a:p>
            <a:pPr marL="12700">
              <a:lnSpc>
                <a:spcPts val="1410"/>
              </a:lnSpc>
            </a:pPr>
            <a:r>
              <a:rPr lang="en-US" spc="-10" dirty="0" err="1" smtClean="0">
                <a:solidFill>
                  <a:schemeClr val="tx1"/>
                </a:solidFill>
              </a:rPr>
              <a:t>Hisha</a:t>
            </a:r>
            <a:r>
              <a:rPr lang="en-US" spc="-10" dirty="0" smtClean="0">
                <a:solidFill>
                  <a:schemeClr val="tx1"/>
                </a:solidFill>
              </a:rPr>
              <a:t>, </a:t>
            </a:r>
            <a:r>
              <a:rPr lang="en-US" spc="-10" dirty="0" err="1" smtClean="0">
                <a:solidFill>
                  <a:schemeClr val="tx1"/>
                </a:solidFill>
              </a:rPr>
              <a:t>Krishiyana</a:t>
            </a:r>
            <a:r>
              <a:rPr lang="en-US" spc="-10" dirty="0" smtClean="0">
                <a:solidFill>
                  <a:schemeClr val="tx1"/>
                </a:solidFill>
              </a:rPr>
              <a:t>, </a:t>
            </a:r>
            <a:r>
              <a:rPr lang="en-US" spc="-10" dirty="0" err="1" smtClean="0">
                <a:solidFill>
                  <a:schemeClr val="tx1"/>
                </a:solidFill>
              </a:rPr>
              <a:t>Rabina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1073785" y="1339850"/>
            <a:ext cx="8558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1422" y="1876773"/>
            <a:ext cx="82894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24*7 regardless which day of the week it is hence it increases the number of venue booking.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Hassle free management of booking as the clients don’t have to travel from one place to another for booking.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promotion of the venue sites where the customers can choose the venue according to their requirements.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0956" y="6779984"/>
            <a:ext cx="546181" cy="45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9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9159" y="501650"/>
            <a:ext cx="855854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 algn="ctr">
              <a:lnSpc>
                <a:spcPct val="100000"/>
              </a:lnSpc>
              <a:spcBef>
                <a:spcPts val="100"/>
              </a:spcBef>
              <a:tabLst>
                <a:tab pos="1300480" algn="l"/>
                <a:tab pos="8545195" algn="l"/>
              </a:tabLst>
            </a:pPr>
            <a:r>
              <a:rPr lang="en-US" sz="2800" dirty="0" smtClean="0">
                <a:solidFill>
                  <a:schemeClr val="tx1"/>
                </a:solidFill>
              </a:rPr>
              <a:t>                     </a:t>
            </a:r>
            <a:r>
              <a:rPr lang="en-US" sz="3200" dirty="0" smtClean="0">
                <a:solidFill>
                  <a:schemeClr val="tx1"/>
                </a:solidFill>
              </a:rPr>
              <a:t>SCOPE &amp; LIMITATIONS</a:t>
            </a:r>
            <a:r>
              <a:rPr dirty="0"/>
              <a:t>	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774073" y="6673596"/>
            <a:ext cx="9144000" cy="686054"/>
          </a:xfrm>
          <a:custGeom>
            <a:avLst/>
            <a:gdLst/>
            <a:ahLst/>
            <a:cxnLst/>
            <a:rect l="l" t="t" r="r" b="b"/>
            <a:pathLst>
              <a:path w="9144000" h="524509">
                <a:moveTo>
                  <a:pt x="0" y="0"/>
                </a:moveTo>
                <a:lnTo>
                  <a:pt x="0" y="524256"/>
                </a:lnTo>
                <a:lnTo>
                  <a:pt x="9144000" y="524256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DB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073" y="6649211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2"/>
                </a:moveTo>
                <a:lnTo>
                  <a:pt x="9144000" y="50292"/>
                </a:lnTo>
                <a:lnTo>
                  <a:pt x="9144000" y="0"/>
                </a:lnTo>
                <a:lnTo>
                  <a:pt x="0" y="0"/>
                </a:lnTo>
                <a:lnTo>
                  <a:pt x="0" y="5029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78574" y="6819900"/>
            <a:ext cx="471170" cy="318770"/>
          </a:xfrm>
          <a:custGeom>
            <a:avLst/>
            <a:gdLst/>
            <a:ahLst/>
            <a:cxnLst/>
            <a:rect l="l" t="t" r="r" b="b"/>
            <a:pathLst>
              <a:path w="471170" h="318770">
                <a:moveTo>
                  <a:pt x="1524" y="271272"/>
                </a:moveTo>
                <a:lnTo>
                  <a:pt x="1524" y="47244"/>
                </a:lnTo>
                <a:lnTo>
                  <a:pt x="0" y="57912"/>
                </a:lnTo>
                <a:lnTo>
                  <a:pt x="0" y="262128"/>
                </a:lnTo>
                <a:lnTo>
                  <a:pt x="1524" y="271272"/>
                </a:lnTo>
                <a:close/>
              </a:path>
              <a:path w="471170" h="318770">
                <a:moveTo>
                  <a:pt x="4572" y="281940"/>
                </a:moveTo>
                <a:lnTo>
                  <a:pt x="4572" y="36576"/>
                </a:lnTo>
                <a:lnTo>
                  <a:pt x="1524" y="45720"/>
                </a:lnTo>
                <a:lnTo>
                  <a:pt x="1524" y="272796"/>
                </a:lnTo>
                <a:lnTo>
                  <a:pt x="4572" y="281940"/>
                </a:lnTo>
                <a:close/>
              </a:path>
              <a:path w="471170" h="318770">
                <a:moveTo>
                  <a:pt x="16764" y="39624"/>
                </a:moveTo>
                <a:lnTo>
                  <a:pt x="16764" y="18288"/>
                </a:lnTo>
                <a:lnTo>
                  <a:pt x="10668" y="25908"/>
                </a:lnTo>
                <a:lnTo>
                  <a:pt x="9144" y="25908"/>
                </a:lnTo>
                <a:lnTo>
                  <a:pt x="4572" y="35052"/>
                </a:lnTo>
                <a:lnTo>
                  <a:pt x="4572" y="283464"/>
                </a:lnTo>
                <a:lnTo>
                  <a:pt x="9144" y="292608"/>
                </a:lnTo>
                <a:lnTo>
                  <a:pt x="10668" y="292608"/>
                </a:lnTo>
                <a:lnTo>
                  <a:pt x="13716" y="296418"/>
                </a:lnTo>
                <a:lnTo>
                  <a:pt x="13716" y="48768"/>
                </a:lnTo>
                <a:lnTo>
                  <a:pt x="16764" y="39624"/>
                </a:lnTo>
                <a:close/>
              </a:path>
              <a:path w="471170" h="318770">
                <a:moveTo>
                  <a:pt x="16764" y="300228"/>
                </a:moveTo>
                <a:lnTo>
                  <a:pt x="16764" y="278892"/>
                </a:lnTo>
                <a:lnTo>
                  <a:pt x="13716" y="269748"/>
                </a:lnTo>
                <a:lnTo>
                  <a:pt x="13716" y="296418"/>
                </a:lnTo>
                <a:lnTo>
                  <a:pt x="16764" y="300228"/>
                </a:lnTo>
                <a:close/>
              </a:path>
              <a:path w="471170" h="318770">
                <a:moveTo>
                  <a:pt x="454152" y="41148"/>
                </a:moveTo>
                <a:lnTo>
                  <a:pt x="454152" y="16764"/>
                </a:lnTo>
                <a:lnTo>
                  <a:pt x="452628" y="16764"/>
                </a:lnTo>
                <a:lnTo>
                  <a:pt x="445008" y="10668"/>
                </a:lnTo>
                <a:lnTo>
                  <a:pt x="445008" y="9144"/>
                </a:lnTo>
                <a:lnTo>
                  <a:pt x="435864" y="4572"/>
                </a:lnTo>
                <a:lnTo>
                  <a:pt x="434340" y="4572"/>
                </a:lnTo>
                <a:lnTo>
                  <a:pt x="425196" y="1524"/>
                </a:lnTo>
                <a:lnTo>
                  <a:pt x="423672" y="1524"/>
                </a:lnTo>
                <a:lnTo>
                  <a:pt x="413004" y="0"/>
                </a:lnTo>
                <a:lnTo>
                  <a:pt x="56388" y="0"/>
                </a:lnTo>
                <a:lnTo>
                  <a:pt x="47244" y="1524"/>
                </a:lnTo>
                <a:lnTo>
                  <a:pt x="45720" y="1524"/>
                </a:lnTo>
                <a:lnTo>
                  <a:pt x="36576" y="4572"/>
                </a:lnTo>
                <a:lnTo>
                  <a:pt x="35052" y="4572"/>
                </a:lnTo>
                <a:lnTo>
                  <a:pt x="25908" y="9144"/>
                </a:lnTo>
                <a:lnTo>
                  <a:pt x="25908" y="10668"/>
                </a:lnTo>
                <a:lnTo>
                  <a:pt x="18288" y="16764"/>
                </a:lnTo>
                <a:lnTo>
                  <a:pt x="16764" y="16764"/>
                </a:lnTo>
                <a:lnTo>
                  <a:pt x="16764" y="41148"/>
                </a:lnTo>
                <a:lnTo>
                  <a:pt x="19812" y="35052"/>
                </a:lnTo>
                <a:lnTo>
                  <a:pt x="19812" y="33528"/>
                </a:lnTo>
                <a:lnTo>
                  <a:pt x="25908" y="25908"/>
                </a:lnTo>
                <a:lnTo>
                  <a:pt x="33528" y="19812"/>
                </a:lnTo>
                <a:lnTo>
                  <a:pt x="33528" y="20574"/>
                </a:lnTo>
                <a:lnTo>
                  <a:pt x="39624" y="17526"/>
                </a:lnTo>
                <a:lnTo>
                  <a:pt x="39624" y="16764"/>
                </a:lnTo>
                <a:lnTo>
                  <a:pt x="48768" y="13716"/>
                </a:lnTo>
                <a:lnTo>
                  <a:pt x="422148" y="13716"/>
                </a:lnTo>
                <a:lnTo>
                  <a:pt x="431292" y="16764"/>
                </a:lnTo>
                <a:lnTo>
                  <a:pt x="431292" y="17526"/>
                </a:lnTo>
                <a:lnTo>
                  <a:pt x="437388" y="20574"/>
                </a:lnTo>
                <a:lnTo>
                  <a:pt x="437388" y="19812"/>
                </a:lnTo>
                <a:lnTo>
                  <a:pt x="445008" y="25908"/>
                </a:lnTo>
                <a:lnTo>
                  <a:pt x="451104" y="33528"/>
                </a:lnTo>
                <a:lnTo>
                  <a:pt x="451104" y="35052"/>
                </a:lnTo>
                <a:lnTo>
                  <a:pt x="454152" y="41148"/>
                </a:lnTo>
                <a:close/>
              </a:path>
              <a:path w="471170" h="318770">
                <a:moveTo>
                  <a:pt x="21336" y="286512"/>
                </a:moveTo>
                <a:lnTo>
                  <a:pt x="16764" y="277368"/>
                </a:lnTo>
                <a:lnTo>
                  <a:pt x="16764" y="301752"/>
                </a:lnTo>
                <a:lnTo>
                  <a:pt x="18288" y="301752"/>
                </a:lnTo>
                <a:lnTo>
                  <a:pt x="19812" y="302971"/>
                </a:lnTo>
                <a:lnTo>
                  <a:pt x="19812" y="284988"/>
                </a:lnTo>
                <a:lnTo>
                  <a:pt x="21336" y="286512"/>
                </a:lnTo>
                <a:close/>
              </a:path>
              <a:path w="471170" h="318770">
                <a:moveTo>
                  <a:pt x="21336" y="32004"/>
                </a:moveTo>
                <a:lnTo>
                  <a:pt x="19812" y="33528"/>
                </a:lnTo>
                <a:lnTo>
                  <a:pt x="19812" y="35052"/>
                </a:lnTo>
                <a:lnTo>
                  <a:pt x="21336" y="32004"/>
                </a:lnTo>
                <a:close/>
              </a:path>
              <a:path w="471170" h="318770">
                <a:moveTo>
                  <a:pt x="33528" y="312928"/>
                </a:moveTo>
                <a:lnTo>
                  <a:pt x="33528" y="298704"/>
                </a:lnTo>
                <a:lnTo>
                  <a:pt x="25908" y="292608"/>
                </a:lnTo>
                <a:lnTo>
                  <a:pt x="19812" y="284988"/>
                </a:lnTo>
                <a:lnTo>
                  <a:pt x="19812" y="302971"/>
                </a:lnTo>
                <a:lnTo>
                  <a:pt x="25908" y="307848"/>
                </a:lnTo>
                <a:lnTo>
                  <a:pt x="33528" y="312928"/>
                </a:lnTo>
                <a:close/>
              </a:path>
              <a:path w="471170" h="318770">
                <a:moveTo>
                  <a:pt x="33528" y="20574"/>
                </a:moveTo>
                <a:lnTo>
                  <a:pt x="33528" y="19812"/>
                </a:lnTo>
                <a:lnTo>
                  <a:pt x="32004" y="21336"/>
                </a:lnTo>
                <a:lnTo>
                  <a:pt x="33528" y="20574"/>
                </a:lnTo>
                <a:close/>
              </a:path>
              <a:path w="471170" h="318770">
                <a:moveTo>
                  <a:pt x="41148" y="301752"/>
                </a:moveTo>
                <a:lnTo>
                  <a:pt x="32004" y="297180"/>
                </a:lnTo>
                <a:lnTo>
                  <a:pt x="33528" y="298704"/>
                </a:lnTo>
                <a:lnTo>
                  <a:pt x="33528" y="312928"/>
                </a:lnTo>
                <a:lnTo>
                  <a:pt x="35052" y="313944"/>
                </a:lnTo>
                <a:lnTo>
                  <a:pt x="36576" y="313944"/>
                </a:lnTo>
                <a:lnTo>
                  <a:pt x="39624" y="314960"/>
                </a:lnTo>
                <a:lnTo>
                  <a:pt x="39624" y="301752"/>
                </a:lnTo>
                <a:lnTo>
                  <a:pt x="41148" y="301752"/>
                </a:lnTo>
                <a:close/>
              </a:path>
              <a:path w="471170" h="318770">
                <a:moveTo>
                  <a:pt x="41148" y="16764"/>
                </a:moveTo>
                <a:lnTo>
                  <a:pt x="39624" y="16764"/>
                </a:lnTo>
                <a:lnTo>
                  <a:pt x="39624" y="17526"/>
                </a:lnTo>
                <a:lnTo>
                  <a:pt x="41148" y="16764"/>
                </a:lnTo>
                <a:close/>
              </a:path>
              <a:path w="471170" h="318770">
                <a:moveTo>
                  <a:pt x="431292" y="314960"/>
                </a:moveTo>
                <a:lnTo>
                  <a:pt x="431292" y="301752"/>
                </a:lnTo>
                <a:lnTo>
                  <a:pt x="422148" y="304800"/>
                </a:lnTo>
                <a:lnTo>
                  <a:pt x="48768" y="304800"/>
                </a:lnTo>
                <a:lnTo>
                  <a:pt x="39624" y="301752"/>
                </a:lnTo>
                <a:lnTo>
                  <a:pt x="39624" y="314960"/>
                </a:lnTo>
                <a:lnTo>
                  <a:pt x="45720" y="316992"/>
                </a:lnTo>
                <a:lnTo>
                  <a:pt x="47244" y="316992"/>
                </a:lnTo>
                <a:lnTo>
                  <a:pt x="57912" y="318516"/>
                </a:lnTo>
                <a:lnTo>
                  <a:pt x="414528" y="318516"/>
                </a:lnTo>
                <a:lnTo>
                  <a:pt x="423672" y="316992"/>
                </a:lnTo>
                <a:lnTo>
                  <a:pt x="425196" y="316992"/>
                </a:lnTo>
                <a:lnTo>
                  <a:pt x="431292" y="314960"/>
                </a:lnTo>
                <a:close/>
              </a:path>
              <a:path w="471170" h="318770">
                <a:moveTo>
                  <a:pt x="431292" y="17526"/>
                </a:moveTo>
                <a:lnTo>
                  <a:pt x="431292" y="16764"/>
                </a:lnTo>
                <a:lnTo>
                  <a:pt x="429768" y="16764"/>
                </a:lnTo>
                <a:lnTo>
                  <a:pt x="431292" y="17526"/>
                </a:lnTo>
                <a:close/>
              </a:path>
              <a:path w="471170" h="318770">
                <a:moveTo>
                  <a:pt x="438912" y="297180"/>
                </a:moveTo>
                <a:lnTo>
                  <a:pt x="429768" y="301752"/>
                </a:lnTo>
                <a:lnTo>
                  <a:pt x="431292" y="301752"/>
                </a:lnTo>
                <a:lnTo>
                  <a:pt x="431292" y="314960"/>
                </a:lnTo>
                <a:lnTo>
                  <a:pt x="434340" y="313944"/>
                </a:lnTo>
                <a:lnTo>
                  <a:pt x="435864" y="313944"/>
                </a:lnTo>
                <a:lnTo>
                  <a:pt x="437388" y="312928"/>
                </a:lnTo>
                <a:lnTo>
                  <a:pt x="437388" y="298704"/>
                </a:lnTo>
                <a:lnTo>
                  <a:pt x="438912" y="297180"/>
                </a:lnTo>
                <a:close/>
              </a:path>
              <a:path w="471170" h="318770">
                <a:moveTo>
                  <a:pt x="438912" y="21336"/>
                </a:moveTo>
                <a:lnTo>
                  <a:pt x="437388" y="19812"/>
                </a:lnTo>
                <a:lnTo>
                  <a:pt x="437388" y="20574"/>
                </a:lnTo>
                <a:lnTo>
                  <a:pt x="438912" y="21336"/>
                </a:lnTo>
                <a:close/>
              </a:path>
              <a:path w="471170" h="318770">
                <a:moveTo>
                  <a:pt x="451104" y="302971"/>
                </a:moveTo>
                <a:lnTo>
                  <a:pt x="451104" y="284988"/>
                </a:lnTo>
                <a:lnTo>
                  <a:pt x="445008" y="292608"/>
                </a:lnTo>
                <a:lnTo>
                  <a:pt x="437388" y="298704"/>
                </a:lnTo>
                <a:lnTo>
                  <a:pt x="437388" y="312928"/>
                </a:lnTo>
                <a:lnTo>
                  <a:pt x="445008" y="307848"/>
                </a:lnTo>
                <a:lnTo>
                  <a:pt x="451104" y="302971"/>
                </a:lnTo>
                <a:close/>
              </a:path>
              <a:path w="471170" h="318770">
                <a:moveTo>
                  <a:pt x="451104" y="35052"/>
                </a:moveTo>
                <a:lnTo>
                  <a:pt x="451104" y="33528"/>
                </a:lnTo>
                <a:lnTo>
                  <a:pt x="449580" y="32004"/>
                </a:lnTo>
                <a:lnTo>
                  <a:pt x="451104" y="35052"/>
                </a:lnTo>
                <a:close/>
              </a:path>
              <a:path w="471170" h="318770">
                <a:moveTo>
                  <a:pt x="454152" y="301752"/>
                </a:moveTo>
                <a:lnTo>
                  <a:pt x="454152" y="277368"/>
                </a:lnTo>
                <a:lnTo>
                  <a:pt x="449580" y="286512"/>
                </a:lnTo>
                <a:lnTo>
                  <a:pt x="451104" y="284988"/>
                </a:lnTo>
                <a:lnTo>
                  <a:pt x="451104" y="302971"/>
                </a:lnTo>
                <a:lnTo>
                  <a:pt x="452628" y="301752"/>
                </a:lnTo>
                <a:lnTo>
                  <a:pt x="454152" y="301752"/>
                </a:lnTo>
                <a:close/>
              </a:path>
              <a:path w="471170" h="318770">
                <a:moveTo>
                  <a:pt x="466344" y="283464"/>
                </a:moveTo>
                <a:lnTo>
                  <a:pt x="466344" y="35052"/>
                </a:lnTo>
                <a:lnTo>
                  <a:pt x="460248" y="25908"/>
                </a:lnTo>
                <a:lnTo>
                  <a:pt x="454152" y="18288"/>
                </a:lnTo>
                <a:lnTo>
                  <a:pt x="454152" y="39624"/>
                </a:lnTo>
                <a:lnTo>
                  <a:pt x="457200" y="48768"/>
                </a:lnTo>
                <a:lnTo>
                  <a:pt x="457200" y="296418"/>
                </a:lnTo>
                <a:lnTo>
                  <a:pt x="460248" y="292608"/>
                </a:lnTo>
                <a:lnTo>
                  <a:pt x="466344" y="283464"/>
                </a:lnTo>
                <a:close/>
              </a:path>
              <a:path w="471170" h="318770">
                <a:moveTo>
                  <a:pt x="457200" y="296418"/>
                </a:moveTo>
                <a:lnTo>
                  <a:pt x="457200" y="269748"/>
                </a:lnTo>
                <a:lnTo>
                  <a:pt x="454152" y="278892"/>
                </a:lnTo>
                <a:lnTo>
                  <a:pt x="454152" y="300228"/>
                </a:lnTo>
                <a:lnTo>
                  <a:pt x="457200" y="296418"/>
                </a:lnTo>
                <a:close/>
              </a:path>
              <a:path w="471170" h="318770">
                <a:moveTo>
                  <a:pt x="469392" y="272796"/>
                </a:moveTo>
                <a:lnTo>
                  <a:pt x="469392" y="45720"/>
                </a:lnTo>
                <a:lnTo>
                  <a:pt x="466344" y="36576"/>
                </a:lnTo>
                <a:lnTo>
                  <a:pt x="466344" y="281940"/>
                </a:lnTo>
                <a:lnTo>
                  <a:pt x="469392" y="272796"/>
                </a:lnTo>
                <a:close/>
              </a:path>
              <a:path w="471170" h="318770">
                <a:moveTo>
                  <a:pt x="470916" y="260604"/>
                </a:moveTo>
                <a:lnTo>
                  <a:pt x="470916" y="56388"/>
                </a:lnTo>
                <a:lnTo>
                  <a:pt x="469392" y="47244"/>
                </a:lnTo>
                <a:lnTo>
                  <a:pt x="469392" y="271272"/>
                </a:lnTo>
                <a:lnTo>
                  <a:pt x="470916" y="260604"/>
                </a:lnTo>
                <a:close/>
              </a:path>
            </a:pathLst>
          </a:custGeom>
          <a:solidFill>
            <a:srgbClr val="0018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574020" y="6799748"/>
            <a:ext cx="756452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 smtClean="0">
                <a:solidFill>
                  <a:schemeClr val="tx1"/>
                </a:solidFill>
              </a:rPr>
              <a:t>Venue Reservation Platform</a:t>
            </a:r>
          </a:p>
          <a:p>
            <a:pPr marL="12700">
              <a:lnSpc>
                <a:spcPts val="1410"/>
              </a:lnSpc>
            </a:pPr>
            <a:r>
              <a:rPr lang="en-US" spc="-10" dirty="0" err="1" smtClean="0">
                <a:solidFill>
                  <a:schemeClr val="tx1"/>
                </a:solidFill>
              </a:rPr>
              <a:t>Hisha</a:t>
            </a:r>
            <a:r>
              <a:rPr lang="en-US" spc="-10" dirty="0" smtClean="0">
                <a:solidFill>
                  <a:schemeClr val="tx1"/>
                </a:solidFill>
              </a:rPr>
              <a:t>, </a:t>
            </a:r>
            <a:r>
              <a:rPr lang="en-US" spc="-10" dirty="0" err="1" smtClean="0">
                <a:solidFill>
                  <a:schemeClr val="tx1"/>
                </a:solidFill>
              </a:rPr>
              <a:t>Krishiyana</a:t>
            </a:r>
            <a:r>
              <a:rPr lang="en-US" spc="-10" dirty="0" smtClean="0">
                <a:solidFill>
                  <a:schemeClr val="tx1"/>
                </a:solidFill>
              </a:rPr>
              <a:t>, </a:t>
            </a:r>
            <a:r>
              <a:rPr lang="en-US" spc="-10" dirty="0" err="1" smtClean="0">
                <a:solidFill>
                  <a:schemeClr val="tx1"/>
                </a:solidFill>
              </a:rPr>
              <a:t>Rabina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1121912" y="1863994"/>
            <a:ext cx="85585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scope of this project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viewing of reservation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verification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Vendor login (B2B).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limitations of this project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reserve only single venue at a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available in mobile platform only.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only show location of certain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8449" y="6799748"/>
            <a:ext cx="546181" cy="45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9159" y="501650"/>
            <a:ext cx="855854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 algn="ctr">
              <a:lnSpc>
                <a:spcPct val="100000"/>
              </a:lnSpc>
              <a:spcBef>
                <a:spcPts val="100"/>
              </a:spcBef>
              <a:tabLst>
                <a:tab pos="1300480" algn="l"/>
                <a:tab pos="8545195" algn="l"/>
              </a:tabLst>
            </a:pPr>
            <a:r>
              <a:rPr lang="en-US" sz="2800" dirty="0" smtClean="0">
                <a:solidFill>
                  <a:schemeClr val="tx1"/>
                </a:solidFill>
              </a:rPr>
              <a:t>                             METHODOLOGY</a:t>
            </a:r>
            <a:r>
              <a:rPr dirty="0"/>
              <a:t>	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774073" y="6673596"/>
            <a:ext cx="9144000" cy="686054"/>
          </a:xfrm>
          <a:custGeom>
            <a:avLst/>
            <a:gdLst/>
            <a:ahLst/>
            <a:cxnLst/>
            <a:rect l="l" t="t" r="r" b="b"/>
            <a:pathLst>
              <a:path w="9144000" h="524509">
                <a:moveTo>
                  <a:pt x="0" y="0"/>
                </a:moveTo>
                <a:lnTo>
                  <a:pt x="0" y="524256"/>
                </a:lnTo>
                <a:lnTo>
                  <a:pt x="9144000" y="524256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DB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073" y="6649211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2"/>
                </a:moveTo>
                <a:lnTo>
                  <a:pt x="9144000" y="50292"/>
                </a:lnTo>
                <a:lnTo>
                  <a:pt x="9144000" y="0"/>
                </a:lnTo>
                <a:lnTo>
                  <a:pt x="0" y="0"/>
                </a:lnTo>
                <a:lnTo>
                  <a:pt x="0" y="5029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78574" y="6819900"/>
            <a:ext cx="471170" cy="318770"/>
          </a:xfrm>
          <a:custGeom>
            <a:avLst/>
            <a:gdLst/>
            <a:ahLst/>
            <a:cxnLst/>
            <a:rect l="l" t="t" r="r" b="b"/>
            <a:pathLst>
              <a:path w="471170" h="318770">
                <a:moveTo>
                  <a:pt x="1524" y="271272"/>
                </a:moveTo>
                <a:lnTo>
                  <a:pt x="1524" y="47244"/>
                </a:lnTo>
                <a:lnTo>
                  <a:pt x="0" y="57912"/>
                </a:lnTo>
                <a:lnTo>
                  <a:pt x="0" y="262128"/>
                </a:lnTo>
                <a:lnTo>
                  <a:pt x="1524" y="271272"/>
                </a:lnTo>
                <a:close/>
              </a:path>
              <a:path w="471170" h="318770">
                <a:moveTo>
                  <a:pt x="4572" y="281940"/>
                </a:moveTo>
                <a:lnTo>
                  <a:pt x="4572" y="36576"/>
                </a:lnTo>
                <a:lnTo>
                  <a:pt x="1524" y="45720"/>
                </a:lnTo>
                <a:lnTo>
                  <a:pt x="1524" y="272796"/>
                </a:lnTo>
                <a:lnTo>
                  <a:pt x="4572" y="281940"/>
                </a:lnTo>
                <a:close/>
              </a:path>
              <a:path w="471170" h="318770">
                <a:moveTo>
                  <a:pt x="16764" y="39624"/>
                </a:moveTo>
                <a:lnTo>
                  <a:pt x="16764" y="18288"/>
                </a:lnTo>
                <a:lnTo>
                  <a:pt x="10668" y="25908"/>
                </a:lnTo>
                <a:lnTo>
                  <a:pt x="9144" y="25908"/>
                </a:lnTo>
                <a:lnTo>
                  <a:pt x="4572" y="35052"/>
                </a:lnTo>
                <a:lnTo>
                  <a:pt x="4572" y="283464"/>
                </a:lnTo>
                <a:lnTo>
                  <a:pt x="9144" y="292608"/>
                </a:lnTo>
                <a:lnTo>
                  <a:pt x="10668" y="292608"/>
                </a:lnTo>
                <a:lnTo>
                  <a:pt x="13716" y="296418"/>
                </a:lnTo>
                <a:lnTo>
                  <a:pt x="13716" y="48768"/>
                </a:lnTo>
                <a:lnTo>
                  <a:pt x="16764" y="39624"/>
                </a:lnTo>
                <a:close/>
              </a:path>
              <a:path w="471170" h="318770">
                <a:moveTo>
                  <a:pt x="16764" y="300228"/>
                </a:moveTo>
                <a:lnTo>
                  <a:pt x="16764" y="278892"/>
                </a:lnTo>
                <a:lnTo>
                  <a:pt x="13716" y="269748"/>
                </a:lnTo>
                <a:lnTo>
                  <a:pt x="13716" y="296418"/>
                </a:lnTo>
                <a:lnTo>
                  <a:pt x="16764" y="300228"/>
                </a:lnTo>
                <a:close/>
              </a:path>
              <a:path w="471170" h="318770">
                <a:moveTo>
                  <a:pt x="454152" y="41148"/>
                </a:moveTo>
                <a:lnTo>
                  <a:pt x="454152" y="16764"/>
                </a:lnTo>
                <a:lnTo>
                  <a:pt x="452628" y="16764"/>
                </a:lnTo>
                <a:lnTo>
                  <a:pt x="445008" y="10668"/>
                </a:lnTo>
                <a:lnTo>
                  <a:pt x="445008" y="9144"/>
                </a:lnTo>
                <a:lnTo>
                  <a:pt x="435864" y="4572"/>
                </a:lnTo>
                <a:lnTo>
                  <a:pt x="434340" y="4572"/>
                </a:lnTo>
                <a:lnTo>
                  <a:pt x="425196" y="1524"/>
                </a:lnTo>
                <a:lnTo>
                  <a:pt x="423672" y="1524"/>
                </a:lnTo>
                <a:lnTo>
                  <a:pt x="413004" y="0"/>
                </a:lnTo>
                <a:lnTo>
                  <a:pt x="56388" y="0"/>
                </a:lnTo>
                <a:lnTo>
                  <a:pt x="47244" y="1524"/>
                </a:lnTo>
                <a:lnTo>
                  <a:pt x="45720" y="1524"/>
                </a:lnTo>
                <a:lnTo>
                  <a:pt x="36576" y="4572"/>
                </a:lnTo>
                <a:lnTo>
                  <a:pt x="35052" y="4572"/>
                </a:lnTo>
                <a:lnTo>
                  <a:pt x="25908" y="9144"/>
                </a:lnTo>
                <a:lnTo>
                  <a:pt x="25908" y="10668"/>
                </a:lnTo>
                <a:lnTo>
                  <a:pt x="18288" y="16764"/>
                </a:lnTo>
                <a:lnTo>
                  <a:pt x="16764" y="16764"/>
                </a:lnTo>
                <a:lnTo>
                  <a:pt x="16764" y="41148"/>
                </a:lnTo>
                <a:lnTo>
                  <a:pt x="19812" y="35052"/>
                </a:lnTo>
                <a:lnTo>
                  <a:pt x="19812" y="33528"/>
                </a:lnTo>
                <a:lnTo>
                  <a:pt x="25908" y="25908"/>
                </a:lnTo>
                <a:lnTo>
                  <a:pt x="33528" y="19812"/>
                </a:lnTo>
                <a:lnTo>
                  <a:pt x="33528" y="20574"/>
                </a:lnTo>
                <a:lnTo>
                  <a:pt x="39624" y="17526"/>
                </a:lnTo>
                <a:lnTo>
                  <a:pt x="39624" y="16764"/>
                </a:lnTo>
                <a:lnTo>
                  <a:pt x="48768" y="13716"/>
                </a:lnTo>
                <a:lnTo>
                  <a:pt x="422148" y="13716"/>
                </a:lnTo>
                <a:lnTo>
                  <a:pt x="431292" y="16764"/>
                </a:lnTo>
                <a:lnTo>
                  <a:pt x="431292" y="17526"/>
                </a:lnTo>
                <a:lnTo>
                  <a:pt x="437388" y="20574"/>
                </a:lnTo>
                <a:lnTo>
                  <a:pt x="437388" y="19812"/>
                </a:lnTo>
                <a:lnTo>
                  <a:pt x="445008" y="25908"/>
                </a:lnTo>
                <a:lnTo>
                  <a:pt x="451104" y="33528"/>
                </a:lnTo>
                <a:lnTo>
                  <a:pt x="451104" y="35052"/>
                </a:lnTo>
                <a:lnTo>
                  <a:pt x="454152" y="41148"/>
                </a:lnTo>
                <a:close/>
              </a:path>
              <a:path w="471170" h="318770">
                <a:moveTo>
                  <a:pt x="21336" y="286512"/>
                </a:moveTo>
                <a:lnTo>
                  <a:pt x="16764" y="277368"/>
                </a:lnTo>
                <a:lnTo>
                  <a:pt x="16764" y="301752"/>
                </a:lnTo>
                <a:lnTo>
                  <a:pt x="18288" y="301752"/>
                </a:lnTo>
                <a:lnTo>
                  <a:pt x="19812" y="302971"/>
                </a:lnTo>
                <a:lnTo>
                  <a:pt x="19812" y="284988"/>
                </a:lnTo>
                <a:lnTo>
                  <a:pt x="21336" y="286512"/>
                </a:lnTo>
                <a:close/>
              </a:path>
              <a:path w="471170" h="318770">
                <a:moveTo>
                  <a:pt x="21336" y="32004"/>
                </a:moveTo>
                <a:lnTo>
                  <a:pt x="19812" y="33528"/>
                </a:lnTo>
                <a:lnTo>
                  <a:pt x="19812" y="35052"/>
                </a:lnTo>
                <a:lnTo>
                  <a:pt x="21336" y="32004"/>
                </a:lnTo>
                <a:close/>
              </a:path>
              <a:path w="471170" h="318770">
                <a:moveTo>
                  <a:pt x="33528" y="312928"/>
                </a:moveTo>
                <a:lnTo>
                  <a:pt x="33528" y="298704"/>
                </a:lnTo>
                <a:lnTo>
                  <a:pt x="25908" y="292608"/>
                </a:lnTo>
                <a:lnTo>
                  <a:pt x="19812" y="284988"/>
                </a:lnTo>
                <a:lnTo>
                  <a:pt x="19812" y="302971"/>
                </a:lnTo>
                <a:lnTo>
                  <a:pt x="25908" y="307848"/>
                </a:lnTo>
                <a:lnTo>
                  <a:pt x="33528" y="312928"/>
                </a:lnTo>
                <a:close/>
              </a:path>
              <a:path w="471170" h="318770">
                <a:moveTo>
                  <a:pt x="33528" y="20574"/>
                </a:moveTo>
                <a:lnTo>
                  <a:pt x="33528" y="19812"/>
                </a:lnTo>
                <a:lnTo>
                  <a:pt x="32004" y="21336"/>
                </a:lnTo>
                <a:lnTo>
                  <a:pt x="33528" y="20574"/>
                </a:lnTo>
                <a:close/>
              </a:path>
              <a:path w="471170" h="318770">
                <a:moveTo>
                  <a:pt x="41148" y="301752"/>
                </a:moveTo>
                <a:lnTo>
                  <a:pt x="32004" y="297180"/>
                </a:lnTo>
                <a:lnTo>
                  <a:pt x="33528" y="298704"/>
                </a:lnTo>
                <a:lnTo>
                  <a:pt x="33528" y="312928"/>
                </a:lnTo>
                <a:lnTo>
                  <a:pt x="35052" y="313944"/>
                </a:lnTo>
                <a:lnTo>
                  <a:pt x="36576" y="313944"/>
                </a:lnTo>
                <a:lnTo>
                  <a:pt x="39624" y="314960"/>
                </a:lnTo>
                <a:lnTo>
                  <a:pt x="39624" y="301752"/>
                </a:lnTo>
                <a:lnTo>
                  <a:pt x="41148" y="301752"/>
                </a:lnTo>
                <a:close/>
              </a:path>
              <a:path w="471170" h="318770">
                <a:moveTo>
                  <a:pt x="41148" y="16764"/>
                </a:moveTo>
                <a:lnTo>
                  <a:pt x="39624" y="16764"/>
                </a:lnTo>
                <a:lnTo>
                  <a:pt x="39624" y="17526"/>
                </a:lnTo>
                <a:lnTo>
                  <a:pt x="41148" y="16764"/>
                </a:lnTo>
                <a:close/>
              </a:path>
              <a:path w="471170" h="318770">
                <a:moveTo>
                  <a:pt x="431292" y="314960"/>
                </a:moveTo>
                <a:lnTo>
                  <a:pt x="431292" y="301752"/>
                </a:lnTo>
                <a:lnTo>
                  <a:pt x="422148" y="304800"/>
                </a:lnTo>
                <a:lnTo>
                  <a:pt x="48768" y="304800"/>
                </a:lnTo>
                <a:lnTo>
                  <a:pt x="39624" y="301752"/>
                </a:lnTo>
                <a:lnTo>
                  <a:pt x="39624" y="314960"/>
                </a:lnTo>
                <a:lnTo>
                  <a:pt x="45720" y="316992"/>
                </a:lnTo>
                <a:lnTo>
                  <a:pt x="47244" y="316992"/>
                </a:lnTo>
                <a:lnTo>
                  <a:pt x="57912" y="318516"/>
                </a:lnTo>
                <a:lnTo>
                  <a:pt x="414528" y="318516"/>
                </a:lnTo>
                <a:lnTo>
                  <a:pt x="423672" y="316992"/>
                </a:lnTo>
                <a:lnTo>
                  <a:pt x="425196" y="316992"/>
                </a:lnTo>
                <a:lnTo>
                  <a:pt x="431292" y="314960"/>
                </a:lnTo>
                <a:close/>
              </a:path>
              <a:path w="471170" h="318770">
                <a:moveTo>
                  <a:pt x="431292" y="17526"/>
                </a:moveTo>
                <a:lnTo>
                  <a:pt x="431292" y="16764"/>
                </a:lnTo>
                <a:lnTo>
                  <a:pt x="429768" y="16764"/>
                </a:lnTo>
                <a:lnTo>
                  <a:pt x="431292" y="17526"/>
                </a:lnTo>
                <a:close/>
              </a:path>
              <a:path w="471170" h="318770">
                <a:moveTo>
                  <a:pt x="438912" y="297180"/>
                </a:moveTo>
                <a:lnTo>
                  <a:pt x="429768" y="301752"/>
                </a:lnTo>
                <a:lnTo>
                  <a:pt x="431292" y="301752"/>
                </a:lnTo>
                <a:lnTo>
                  <a:pt x="431292" y="314960"/>
                </a:lnTo>
                <a:lnTo>
                  <a:pt x="434340" y="313944"/>
                </a:lnTo>
                <a:lnTo>
                  <a:pt x="435864" y="313944"/>
                </a:lnTo>
                <a:lnTo>
                  <a:pt x="437388" y="312928"/>
                </a:lnTo>
                <a:lnTo>
                  <a:pt x="437388" y="298704"/>
                </a:lnTo>
                <a:lnTo>
                  <a:pt x="438912" y="297180"/>
                </a:lnTo>
                <a:close/>
              </a:path>
              <a:path w="471170" h="318770">
                <a:moveTo>
                  <a:pt x="438912" y="21336"/>
                </a:moveTo>
                <a:lnTo>
                  <a:pt x="437388" y="19812"/>
                </a:lnTo>
                <a:lnTo>
                  <a:pt x="437388" y="20574"/>
                </a:lnTo>
                <a:lnTo>
                  <a:pt x="438912" y="21336"/>
                </a:lnTo>
                <a:close/>
              </a:path>
              <a:path w="471170" h="318770">
                <a:moveTo>
                  <a:pt x="451104" y="302971"/>
                </a:moveTo>
                <a:lnTo>
                  <a:pt x="451104" y="284988"/>
                </a:lnTo>
                <a:lnTo>
                  <a:pt x="445008" y="292608"/>
                </a:lnTo>
                <a:lnTo>
                  <a:pt x="437388" y="298704"/>
                </a:lnTo>
                <a:lnTo>
                  <a:pt x="437388" y="312928"/>
                </a:lnTo>
                <a:lnTo>
                  <a:pt x="445008" y="307848"/>
                </a:lnTo>
                <a:lnTo>
                  <a:pt x="451104" y="302971"/>
                </a:lnTo>
                <a:close/>
              </a:path>
              <a:path w="471170" h="318770">
                <a:moveTo>
                  <a:pt x="451104" y="35052"/>
                </a:moveTo>
                <a:lnTo>
                  <a:pt x="451104" y="33528"/>
                </a:lnTo>
                <a:lnTo>
                  <a:pt x="449580" y="32004"/>
                </a:lnTo>
                <a:lnTo>
                  <a:pt x="451104" y="35052"/>
                </a:lnTo>
                <a:close/>
              </a:path>
              <a:path w="471170" h="318770">
                <a:moveTo>
                  <a:pt x="454152" y="301752"/>
                </a:moveTo>
                <a:lnTo>
                  <a:pt x="454152" y="277368"/>
                </a:lnTo>
                <a:lnTo>
                  <a:pt x="449580" y="286512"/>
                </a:lnTo>
                <a:lnTo>
                  <a:pt x="451104" y="284988"/>
                </a:lnTo>
                <a:lnTo>
                  <a:pt x="451104" y="302971"/>
                </a:lnTo>
                <a:lnTo>
                  <a:pt x="452628" y="301752"/>
                </a:lnTo>
                <a:lnTo>
                  <a:pt x="454152" y="301752"/>
                </a:lnTo>
                <a:close/>
              </a:path>
              <a:path w="471170" h="318770">
                <a:moveTo>
                  <a:pt x="466344" y="283464"/>
                </a:moveTo>
                <a:lnTo>
                  <a:pt x="466344" y="35052"/>
                </a:lnTo>
                <a:lnTo>
                  <a:pt x="460248" y="25908"/>
                </a:lnTo>
                <a:lnTo>
                  <a:pt x="454152" y="18288"/>
                </a:lnTo>
                <a:lnTo>
                  <a:pt x="454152" y="39624"/>
                </a:lnTo>
                <a:lnTo>
                  <a:pt x="457200" y="48768"/>
                </a:lnTo>
                <a:lnTo>
                  <a:pt x="457200" y="296418"/>
                </a:lnTo>
                <a:lnTo>
                  <a:pt x="460248" y="292608"/>
                </a:lnTo>
                <a:lnTo>
                  <a:pt x="466344" y="283464"/>
                </a:lnTo>
                <a:close/>
              </a:path>
              <a:path w="471170" h="318770">
                <a:moveTo>
                  <a:pt x="457200" y="296418"/>
                </a:moveTo>
                <a:lnTo>
                  <a:pt x="457200" y="269748"/>
                </a:lnTo>
                <a:lnTo>
                  <a:pt x="454152" y="278892"/>
                </a:lnTo>
                <a:lnTo>
                  <a:pt x="454152" y="300228"/>
                </a:lnTo>
                <a:lnTo>
                  <a:pt x="457200" y="296418"/>
                </a:lnTo>
                <a:close/>
              </a:path>
              <a:path w="471170" h="318770">
                <a:moveTo>
                  <a:pt x="469392" y="272796"/>
                </a:moveTo>
                <a:lnTo>
                  <a:pt x="469392" y="45720"/>
                </a:lnTo>
                <a:lnTo>
                  <a:pt x="466344" y="36576"/>
                </a:lnTo>
                <a:lnTo>
                  <a:pt x="466344" y="281940"/>
                </a:lnTo>
                <a:lnTo>
                  <a:pt x="469392" y="272796"/>
                </a:lnTo>
                <a:close/>
              </a:path>
              <a:path w="471170" h="318770">
                <a:moveTo>
                  <a:pt x="470916" y="260604"/>
                </a:moveTo>
                <a:lnTo>
                  <a:pt x="470916" y="56388"/>
                </a:lnTo>
                <a:lnTo>
                  <a:pt x="469392" y="47244"/>
                </a:lnTo>
                <a:lnTo>
                  <a:pt x="469392" y="271272"/>
                </a:lnTo>
                <a:lnTo>
                  <a:pt x="470916" y="260604"/>
                </a:lnTo>
                <a:close/>
              </a:path>
            </a:pathLst>
          </a:custGeom>
          <a:solidFill>
            <a:srgbClr val="0018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574020" y="6799748"/>
            <a:ext cx="756452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 smtClean="0">
                <a:solidFill>
                  <a:schemeClr val="tx1"/>
                </a:solidFill>
              </a:rPr>
              <a:t>Venue Reservation Platform</a:t>
            </a:r>
          </a:p>
          <a:p>
            <a:pPr marL="12700">
              <a:lnSpc>
                <a:spcPts val="1410"/>
              </a:lnSpc>
            </a:pPr>
            <a:r>
              <a:rPr lang="en-US" spc="-10" dirty="0" err="1" smtClean="0">
                <a:solidFill>
                  <a:schemeClr val="tx1"/>
                </a:solidFill>
              </a:rPr>
              <a:t>Hisha</a:t>
            </a:r>
            <a:r>
              <a:rPr lang="en-US" spc="-10" dirty="0" smtClean="0">
                <a:solidFill>
                  <a:schemeClr val="tx1"/>
                </a:solidFill>
              </a:rPr>
              <a:t>, </a:t>
            </a:r>
            <a:r>
              <a:rPr lang="en-US" spc="-10" dirty="0" err="1" smtClean="0">
                <a:solidFill>
                  <a:schemeClr val="tx1"/>
                </a:solidFill>
              </a:rPr>
              <a:t>Krishiyana</a:t>
            </a:r>
            <a:r>
              <a:rPr lang="en-US" spc="-10" dirty="0" smtClean="0">
                <a:solidFill>
                  <a:schemeClr val="tx1"/>
                </a:solidFill>
              </a:rPr>
              <a:t>, </a:t>
            </a:r>
            <a:r>
              <a:rPr lang="en-US" spc="-10" dirty="0" err="1" smtClean="0">
                <a:solidFill>
                  <a:schemeClr val="tx1"/>
                </a:solidFill>
              </a:rPr>
              <a:t>Rabina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1089159" y="1416050"/>
            <a:ext cx="85585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have planned to work on following methodologies for the application of knowledge, skills, tools, and techniques to a broad range of activities in order to meet the requirements of our project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Software Development Life Cycle: Increment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model combines linear sequential model with the iterative prototype model. New functionalities are added as each increment is developed. The phases of the linear sequential model are: Analysis, Design, Coding and Testing.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3153" y="6814352"/>
            <a:ext cx="546181" cy="45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6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9159" y="501650"/>
            <a:ext cx="855854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 algn="ctr">
              <a:lnSpc>
                <a:spcPct val="100000"/>
              </a:lnSpc>
              <a:spcBef>
                <a:spcPts val="100"/>
              </a:spcBef>
              <a:tabLst>
                <a:tab pos="1300480" algn="l"/>
                <a:tab pos="8545195" algn="l"/>
              </a:tabLst>
            </a:pPr>
            <a:r>
              <a:rPr lang="en-US" sz="2800" dirty="0" smtClean="0">
                <a:solidFill>
                  <a:schemeClr val="tx1"/>
                </a:solidFill>
              </a:rPr>
              <a:t>                             METHODOLOGY</a:t>
            </a:r>
            <a:r>
              <a:rPr dirty="0"/>
              <a:t>	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774073" y="6673596"/>
            <a:ext cx="9144000" cy="686054"/>
          </a:xfrm>
          <a:custGeom>
            <a:avLst/>
            <a:gdLst/>
            <a:ahLst/>
            <a:cxnLst/>
            <a:rect l="l" t="t" r="r" b="b"/>
            <a:pathLst>
              <a:path w="9144000" h="524509">
                <a:moveTo>
                  <a:pt x="0" y="0"/>
                </a:moveTo>
                <a:lnTo>
                  <a:pt x="0" y="524256"/>
                </a:lnTo>
                <a:lnTo>
                  <a:pt x="9144000" y="524256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DB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073" y="6649211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2"/>
                </a:moveTo>
                <a:lnTo>
                  <a:pt x="9144000" y="50292"/>
                </a:lnTo>
                <a:lnTo>
                  <a:pt x="9144000" y="0"/>
                </a:lnTo>
                <a:lnTo>
                  <a:pt x="0" y="0"/>
                </a:lnTo>
                <a:lnTo>
                  <a:pt x="0" y="5029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78574" y="6819900"/>
            <a:ext cx="471170" cy="318770"/>
          </a:xfrm>
          <a:custGeom>
            <a:avLst/>
            <a:gdLst/>
            <a:ahLst/>
            <a:cxnLst/>
            <a:rect l="l" t="t" r="r" b="b"/>
            <a:pathLst>
              <a:path w="471170" h="318770">
                <a:moveTo>
                  <a:pt x="1524" y="271272"/>
                </a:moveTo>
                <a:lnTo>
                  <a:pt x="1524" y="47244"/>
                </a:lnTo>
                <a:lnTo>
                  <a:pt x="0" y="57912"/>
                </a:lnTo>
                <a:lnTo>
                  <a:pt x="0" y="262128"/>
                </a:lnTo>
                <a:lnTo>
                  <a:pt x="1524" y="271272"/>
                </a:lnTo>
                <a:close/>
              </a:path>
              <a:path w="471170" h="318770">
                <a:moveTo>
                  <a:pt x="4572" y="281940"/>
                </a:moveTo>
                <a:lnTo>
                  <a:pt x="4572" y="36576"/>
                </a:lnTo>
                <a:lnTo>
                  <a:pt x="1524" y="45720"/>
                </a:lnTo>
                <a:lnTo>
                  <a:pt x="1524" y="272796"/>
                </a:lnTo>
                <a:lnTo>
                  <a:pt x="4572" y="281940"/>
                </a:lnTo>
                <a:close/>
              </a:path>
              <a:path w="471170" h="318770">
                <a:moveTo>
                  <a:pt x="16764" y="39624"/>
                </a:moveTo>
                <a:lnTo>
                  <a:pt x="16764" y="18288"/>
                </a:lnTo>
                <a:lnTo>
                  <a:pt x="10668" y="25908"/>
                </a:lnTo>
                <a:lnTo>
                  <a:pt x="9144" y="25908"/>
                </a:lnTo>
                <a:lnTo>
                  <a:pt x="4572" y="35052"/>
                </a:lnTo>
                <a:lnTo>
                  <a:pt x="4572" y="283464"/>
                </a:lnTo>
                <a:lnTo>
                  <a:pt x="9144" y="292608"/>
                </a:lnTo>
                <a:lnTo>
                  <a:pt x="10668" y="292608"/>
                </a:lnTo>
                <a:lnTo>
                  <a:pt x="13716" y="296418"/>
                </a:lnTo>
                <a:lnTo>
                  <a:pt x="13716" y="48768"/>
                </a:lnTo>
                <a:lnTo>
                  <a:pt x="16764" y="39624"/>
                </a:lnTo>
                <a:close/>
              </a:path>
              <a:path w="471170" h="318770">
                <a:moveTo>
                  <a:pt x="16764" y="300228"/>
                </a:moveTo>
                <a:lnTo>
                  <a:pt x="16764" y="278892"/>
                </a:lnTo>
                <a:lnTo>
                  <a:pt x="13716" y="269748"/>
                </a:lnTo>
                <a:lnTo>
                  <a:pt x="13716" y="296418"/>
                </a:lnTo>
                <a:lnTo>
                  <a:pt x="16764" y="300228"/>
                </a:lnTo>
                <a:close/>
              </a:path>
              <a:path w="471170" h="318770">
                <a:moveTo>
                  <a:pt x="454152" y="41148"/>
                </a:moveTo>
                <a:lnTo>
                  <a:pt x="454152" y="16764"/>
                </a:lnTo>
                <a:lnTo>
                  <a:pt x="452628" y="16764"/>
                </a:lnTo>
                <a:lnTo>
                  <a:pt x="445008" y="10668"/>
                </a:lnTo>
                <a:lnTo>
                  <a:pt x="445008" y="9144"/>
                </a:lnTo>
                <a:lnTo>
                  <a:pt x="435864" y="4572"/>
                </a:lnTo>
                <a:lnTo>
                  <a:pt x="434340" y="4572"/>
                </a:lnTo>
                <a:lnTo>
                  <a:pt x="425196" y="1524"/>
                </a:lnTo>
                <a:lnTo>
                  <a:pt x="423672" y="1524"/>
                </a:lnTo>
                <a:lnTo>
                  <a:pt x="413004" y="0"/>
                </a:lnTo>
                <a:lnTo>
                  <a:pt x="56388" y="0"/>
                </a:lnTo>
                <a:lnTo>
                  <a:pt x="47244" y="1524"/>
                </a:lnTo>
                <a:lnTo>
                  <a:pt x="45720" y="1524"/>
                </a:lnTo>
                <a:lnTo>
                  <a:pt x="36576" y="4572"/>
                </a:lnTo>
                <a:lnTo>
                  <a:pt x="35052" y="4572"/>
                </a:lnTo>
                <a:lnTo>
                  <a:pt x="25908" y="9144"/>
                </a:lnTo>
                <a:lnTo>
                  <a:pt x="25908" y="10668"/>
                </a:lnTo>
                <a:lnTo>
                  <a:pt x="18288" y="16764"/>
                </a:lnTo>
                <a:lnTo>
                  <a:pt x="16764" y="16764"/>
                </a:lnTo>
                <a:lnTo>
                  <a:pt x="16764" y="41148"/>
                </a:lnTo>
                <a:lnTo>
                  <a:pt x="19812" y="35052"/>
                </a:lnTo>
                <a:lnTo>
                  <a:pt x="19812" y="33528"/>
                </a:lnTo>
                <a:lnTo>
                  <a:pt x="25908" y="25908"/>
                </a:lnTo>
                <a:lnTo>
                  <a:pt x="33528" y="19812"/>
                </a:lnTo>
                <a:lnTo>
                  <a:pt x="33528" y="20574"/>
                </a:lnTo>
                <a:lnTo>
                  <a:pt x="39624" y="17526"/>
                </a:lnTo>
                <a:lnTo>
                  <a:pt x="39624" y="16764"/>
                </a:lnTo>
                <a:lnTo>
                  <a:pt x="48768" y="13716"/>
                </a:lnTo>
                <a:lnTo>
                  <a:pt x="422148" y="13716"/>
                </a:lnTo>
                <a:lnTo>
                  <a:pt x="431292" y="16764"/>
                </a:lnTo>
                <a:lnTo>
                  <a:pt x="431292" y="17526"/>
                </a:lnTo>
                <a:lnTo>
                  <a:pt x="437388" y="20574"/>
                </a:lnTo>
                <a:lnTo>
                  <a:pt x="437388" y="19812"/>
                </a:lnTo>
                <a:lnTo>
                  <a:pt x="445008" y="25908"/>
                </a:lnTo>
                <a:lnTo>
                  <a:pt x="451104" y="33528"/>
                </a:lnTo>
                <a:lnTo>
                  <a:pt x="451104" y="35052"/>
                </a:lnTo>
                <a:lnTo>
                  <a:pt x="454152" y="41148"/>
                </a:lnTo>
                <a:close/>
              </a:path>
              <a:path w="471170" h="318770">
                <a:moveTo>
                  <a:pt x="21336" y="286512"/>
                </a:moveTo>
                <a:lnTo>
                  <a:pt x="16764" y="277368"/>
                </a:lnTo>
                <a:lnTo>
                  <a:pt x="16764" y="301752"/>
                </a:lnTo>
                <a:lnTo>
                  <a:pt x="18288" y="301752"/>
                </a:lnTo>
                <a:lnTo>
                  <a:pt x="19812" y="302971"/>
                </a:lnTo>
                <a:lnTo>
                  <a:pt x="19812" y="284988"/>
                </a:lnTo>
                <a:lnTo>
                  <a:pt x="21336" y="286512"/>
                </a:lnTo>
                <a:close/>
              </a:path>
              <a:path w="471170" h="318770">
                <a:moveTo>
                  <a:pt x="21336" y="32004"/>
                </a:moveTo>
                <a:lnTo>
                  <a:pt x="19812" y="33528"/>
                </a:lnTo>
                <a:lnTo>
                  <a:pt x="19812" y="35052"/>
                </a:lnTo>
                <a:lnTo>
                  <a:pt x="21336" y="32004"/>
                </a:lnTo>
                <a:close/>
              </a:path>
              <a:path w="471170" h="318770">
                <a:moveTo>
                  <a:pt x="33528" y="312928"/>
                </a:moveTo>
                <a:lnTo>
                  <a:pt x="33528" y="298704"/>
                </a:lnTo>
                <a:lnTo>
                  <a:pt x="25908" y="292608"/>
                </a:lnTo>
                <a:lnTo>
                  <a:pt x="19812" y="284988"/>
                </a:lnTo>
                <a:lnTo>
                  <a:pt x="19812" y="302971"/>
                </a:lnTo>
                <a:lnTo>
                  <a:pt x="25908" y="307848"/>
                </a:lnTo>
                <a:lnTo>
                  <a:pt x="33528" y="312928"/>
                </a:lnTo>
                <a:close/>
              </a:path>
              <a:path w="471170" h="318770">
                <a:moveTo>
                  <a:pt x="33528" y="20574"/>
                </a:moveTo>
                <a:lnTo>
                  <a:pt x="33528" y="19812"/>
                </a:lnTo>
                <a:lnTo>
                  <a:pt x="32004" y="21336"/>
                </a:lnTo>
                <a:lnTo>
                  <a:pt x="33528" y="20574"/>
                </a:lnTo>
                <a:close/>
              </a:path>
              <a:path w="471170" h="318770">
                <a:moveTo>
                  <a:pt x="41148" y="301752"/>
                </a:moveTo>
                <a:lnTo>
                  <a:pt x="32004" y="297180"/>
                </a:lnTo>
                <a:lnTo>
                  <a:pt x="33528" y="298704"/>
                </a:lnTo>
                <a:lnTo>
                  <a:pt x="33528" y="312928"/>
                </a:lnTo>
                <a:lnTo>
                  <a:pt x="35052" y="313944"/>
                </a:lnTo>
                <a:lnTo>
                  <a:pt x="36576" y="313944"/>
                </a:lnTo>
                <a:lnTo>
                  <a:pt x="39624" y="314960"/>
                </a:lnTo>
                <a:lnTo>
                  <a:pt x="39624" y="301752"/>
                </a:lnTo>
                <a:lnTo>
                  <a:pt x="41148" y="301752"/>
                </a:lnTo>
                <a:close/>
              </a:path>
              <a:path w="471170" h="318770">
                <a:moveTo>
                  <a:pt x="41148" y="16764"/>
                </a:moveTo>
                <a:lnTo>
                  <a:pt x="39624" y="16764"/>
                </a:lnTo>
                <a:lnTo>
                  <a:pt x="39624" y="17526"/>
                </a:lnTo>
                <a:lnTo>
                  <a:pt x="41148" y="16764"/>
                </a:lnTo>
                <a:close/>
              </a:path>
              <a:path w="471170" h="318770">
                <a:moveTo>
                  <a:pt x="431292" y="314960"/>
                </a:moveTo>
                <a:lnTo>
                  <a:pt x="431292" y="301752"/>
                </a:lnTo>
                <a:lnTo>
                  <a:pt x="422148" y="304800"/>
                </a:lnTo>
                <a:lnTo>
                  <a:pt x="48768" y="304800"/>
                </a:lnTo>
                <a:lnTo>
                  <a:pt x="39624" y="301752"/>
                </a:lnTo>
                <a:lnTo>
                  <a:pt x="39624" y="314960"/>
                </a:lnTo>
                <a:lnTo>
                  <a:pt x="45720" y="316992"/>
                </a:lnTo>
                <a:lnTo>
                  <a:pt x="47244" y="316992"/>
                </a:lnTo>
                <a:lnTo>
                  <a:pt x="57912" y="318516"/>
                </a:lnTo>
                <a:lnTo>
                  <a:pt x="414528" y="318516"/>
                </a:lnTo>
                <a:lnTo>
                  <a:pt x="423672" y="316992"/>
                </a:lnTo>
                <a:lnTo>
                  <a:pt x="425196" y="316992"/>
                </a:lnTo>
                <a:lnTo>
                  <a:pt x="431292" y="314960"/>
                </a:lnTo>
                <a:close/>
              </a:path>
              <a:path w="471170" h="318770">
                <a:moveTo>
                  <a:pt x="431292" y="17526"/>
                </a:moveTo>
                <a:lnTo>
                  <a:pt x="431292" y="16764"/>
                </a:lnTo>
                <a:lnTo>
                  <a:pt x="429768" y="16764"/>
                </a:lnTo>
                <a:lnTo>
                  <a:pt x="431292" y="17526"/>
                </a:lnTo>
                <a:close/>
              </a:path>
              <a:path w="471170" h="318770">
                <a:moveTo>
                  <a:pt x="438912" y="297180"/>
                </a:moveTo>
                <a:lnTo>
                  <a:pt x="429768" y="301752"/>
                </a:lnTo>
                <a:lnTo>
                  <a:pt x="431292" y="301752"/>
                </a:lnTo>
                <a:lnTo>
                  <a:pt x="431292" y="314960"/>
                </a:lnTo>
                <a:lnTo>
                  <a:pt x="434340" y="313944"/>
                </a:lnTo>
                <a:lnTo>
                  <a:pt x="435864" y="313944"/>
                </a:lnTo>
                <a:lnTo>
                  <a:pt x="437388" y="312928"/>
                </a:lnTo>
                <a:lnTo>
                  <a:pt x="437388" y="298704"/>
                </a:lnTo>
                <a:lnTo>
                  <a:pt x="438912" y="297180"/>
                </a:lnTo>
                <a:close/>
              </a:path>
              <a:path w="471170" h="318770">
                <a:moveTo>
                  <a:pt x="438912" y="21336"/>
                </a:moveTo>
                <a:lnTo>
                  <a:pt x="437388" y="19812"/>
                </a:lnTo>
                <a:lnTo>
                  <a:pt x="437388" y="20574"/>
                </a:lnTo>
                <a:lnTo>
                  <a:pt x="438912" y="21336"/>
                </a:lnTo>
                <a:close/>
              </a:path>
              <a:path w="471170" h="318770">
                <a:moveTo>
                  <a:pt x="451104" y="302971"/>
                </a:moveTo>
                <a:lnTo>
                  <a:pt x="451104" y="284988"/>
                </a:lnTo>
                <a:lnTo>
                  <a:pt x="445008" y="292608"/>
                </a:lnTo>
                <a:lnTo>
                  <a:pt x="437388" y="298704"/>
                </a:lnTo>
                <a:lnTo>
                  <a:pt x="437388" y="312928"/>
                </a:lnTo>
                <a:lnTo>
                  <a:pt x="445008" y="307848"/>
                </a:lnTo>
                <a:lnTo>
                  <a:pt x="451104" y="302971"/>
                </a:lnTo>
                <a:close/>
              </a:path>
              <a:path w="471170" h="318770">
                <a:moveTo>
                  <a:pt x="451104" y="35052"/>
                </a:moveTo>
                <a:lnTo>
                  <a:pt x="451104" y="33528"/>
                </a:lnTo>
                <a:lnTo>
                  <a:pt x="449580" y="32004"/>
                </a:lnTo>
                <a:lnTo>
                  <a:pt x="451104" y="35052"/>
                </a:lnTo>
                <a:close/>
              </a:path>
              <a:path w="471170" h="318770">
                <a:moveTo>
                  <a:pt x="454152" y="301752"/>
                </a:moveTo>
                <a:lnTo>
                  <a:pt x="454152" y="277368"/>
                </a:lnTo>
                <a:lnTo>
                  <a:pt x="449580" y="286512"/>
                </a:lnTo>
                <a:lnTo>
                  <a:pt x="451104" y="284988"/>
                </a:lnTo>
                <a:lnTo>
                  <a:pt x="451104" y="302971"/>
                </a:lnTo>
                <a:lnTo>
                  <a:pt x="452628" y="301752"/>
                </a:lnTo>
                <a:lnTo>
                  <a:pt x="454152" y="301752"/>
                </a:lnTo>
                <a:close/>
              </a:path>
              <a:path w="471170" h="318770">
                <a:moveTo>
                  <a:pt x="466344" y="283464"/>
                </a:moveTo>
                <a:lnTo>
                  <a:pt x="466344" y="35052"/>
                </a:lnTo>
                <a:lnTo>
                  <a:pt x="460248" y="25908"/>
                </a:lnTo>
                <a:lnTo>
                  <a:pt x="454152" y="18288"/>
                </a:lnTo>
                <a:lnTo>
                  <a:pt x="454152" y="39624"/>
                </a:lnTo>
                <a:lnTo>
                  <a:pt x="457200" y="48768"/>
                </a:lnTo>
                <a:lnTo>
                  <a:pt x="457200" y="296418"/>
                </a:lnTo>
                <a:lnTo>
                  <a:pt x="460248" y="292608"/>
                </a:lnTo>
                <a:lnTo>
                  <a:pt x="466344" y="283464"/>
                </a:lnTo>
                <a:close/>
              </a:path>
              <a:path w="471170" h="318770">
                <a:moveTo>
                  <a:pt x="457200" y="296418"/>
                </a:moveTo>
                <a:lnTo>
                  <a:pt x="457200" y="269748"/>
                </a:lnTo>
                <a:lnTo>
                  <a:pt x="454152" y="278892"/>
                </a:lnTo>
                <a:lnTo>
                  <a:pt x="454152" y="300228"/>
                </a:lnTo>
                <a:lnTo>
                  <a:pt x="457200" y="296418"/>
                </a:lnTo>
                <a:close/>
              </a:path>
              <a:path w="471170" h="318770">
                <a:moveTo>
                  <a:pt x="469392" y="272796"/>
                </a:moveTo>
                <a:lnTo>
                  <a:pt x="469392" y="45720"/>
                </a:lnTo>
                <a:lnTo>
                  <a:pt x="466344" y="36576"/>
                </a:lnTo>
                <a:lnTo>
                  <a:pt x="466344" y="281940"/>
                </a:lnTo>
                <a:lnTo>
                  <a:pt x="469392" y="272796"/>
                </a:lnTo>
                <a:close/>
              </a:path>
              <a:path w="471170" h="318770">
                <a:moveTo>
                  <a:pt x="470916" y="260604"/>
                </a:moveTo>
                <a:lnTo>
                  <a:pt x="470916" y="56388"/>
                </a:lnTo>
                <a:lnTo>
                  <a:pt x="469392" y="47244"/>
                </a:lnTo>
                <a:lnTo>
                  <a:pt x="469392" y="271272"/>
                </a:lnTo>
                <a:lnTo>
                  <a:pt x="470916" y="260604"/>
                </a:lnTo>
                <a:close/>
              </a:path>
            </a:pathLst>
          </a:custGeom>
          <a:solidFill>
            <a:srgbClr val="0018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574020" y="6799748"/>
            <a:ext cx="7564528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 smtClean="0">
                <a:solidFill>
                  <a:schemeClr val="tx1"/>
                </a:solidFill>
              </a:rPr>
              <a:t>Venue Reservation Platform</a:t>
            </a:r>
          </a:p>
          <a:p>
            <a:pPr marL="12700">
              <a:lnSpc>
                <a:spcPts val="1410"/>
              </a:lnSpc>
            </a:pPr>
            <a:r>
              <a:rPr lang="en-US" spc="-10" dirty="0" err="1" smtClean="0">
                <a:solidFill>
                  <a:schemeClr val="tx1"/>
                </a:solidFill>
              </a:rPr>
              <a:t>Hisha</a:t>
            </a:r>
            <a:r>
              <a:rPr lang="en-US" spc="-10" dirty="0" smtClean="0">
                <a:solidFill>
                  <a:schemeClr val="tx1"/>
                </a:solidFill>
              </a:rPr>
              <a:t>, </a:t>
            </a:r>
            <a:r>
              <a:rPr lang="en-US" spc="-10" dirty="0" err="1" smtClean="0">
                <a:solidFill>
                  <a:schemeClr val="tx1"/>
                </a:solidFill>
              </a:rPr>
              <a:t>Krishiyana</a:t>
            </a:r>
            <a:r>
              <a:rPr lang="en-US" spc="-10" dirty="0" smtClean="0">
                <a:solidFill>
                  <a:schemeClr val="tx1"/>
                </a:solidFill>
              </a:rPr>
              <a:t>, </a:t>
            </a:r>
            <a:r>
              <a:rPr lang="en-US" spc="-10" dirty="0" err="1" smtClean="0">
                <a:solidFill>
                  <a:schemeClr val="tx1"/>
                </a:solidFill>
              </a:rPr>
              <a:t>Rabina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1089159" y="1416050"/>
            <a:ext cx="8558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3153" y="6814352"/>
            <a:ext cx="546181" cy="453608"/>
          </a:xfrm>
          <a:prstGeom prst="rect">
            <a:avLst/>
          </a:prstGeom>
        </p:spPr>
      </p:pic>
      <p:pic>
        <p:nvPicPr>
          <p:cNvPr id="12" name="image0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59" y="1492250"/>
            <a:ext cx="8067541" cy="4038600"/>
          </a:xfrm>
          <a:prstGeom prst="rect">
            <a:avLst/>
          </a:prstGeom>
          <a:ln/>
        </p:spPr>
      </p:pic>
      <p:sp>
        <p:nvSpPr>
          <p:cNvPr id="5" name="Rectangle 4"/>
          <p:cNvSpPr/>
          <p:nvPr/>
        </p:nvSpPr>
        <p:spPr>
          <a:xfrm>
            <a:off x="4051300" y="5530850"/>
            <a:ext cx="294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Figure 1:Incremental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4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1590</TotalTime>
  <Words>843</Words>
  <Application>Microsoft Office PowerPoint</Application>
  <PresentationFormat>Custom</PresentationFormat>
  <Paragraphs>152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VENUE RESERVATION PLATFORM</vt:lpstr>
      <vt:lpstr>             OUTLINE OF PRESENTATION </vt:lpstr>
      <vt:lpstr>      BACKGROUND AND INTRODUCTION </vt:lpstr>
      <vt:lpstr>                  PROBLEM DEFINITION </vt:lpstr>
      <vt:lpstr>                           OBJECTIVE  </vt:lpstr>
      <vt:lpstr>                            SIGNIFICANCE </vt:lpstr>
      <vt:lpstr>                     SCOPE &amp; LIMITATIONS </vt:lpstr>
      <vt:lpstr>                             METHODOLOGY </vt:lpstr>
      <vt:lpstr>                             METHODOLOGY </vt:lpstr>
      <vt:lpstr>                             METHODOLOGY </vt:lpstr>
      <vt:lpstr>                TECHNICAL DESCRIPTION </vt:lpstr>
      <vt:lpstr>                 PROJECT TASK &amp; SCHEDULES </vt:lpstr>
      <vt:lpstr>               EXPECTED OUTCOME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\376\377\000T\000e\000m\000p\000l\000a\000t\000e\000 \000f\000o\000r\000 \000p\000r\000e\000s\000e\000n\000t\000a\000t\000i\000o\000n\000-\000p\000r\000o\000p\000o\000s\000a\000l</dc:title>
  <dc:creator>\376\377\000h\000p</dc:creator>
  <cp:keywords>()</cp:keywords>
  <cp:lastModifiedBy>Acer</cp:lastModifiedBy>
  <cp:revision>306</cp:revision>
  <dcterms:created xsi:type="dcterms:W3CDTF">2019-11-10T15:24:05Z</dcterms:created>
  <dcterms:modified xsi:type="dcterms:W3CDTF">2021-03-19T15:05:42Z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2019-10-18T00:00:00Z</vt:filetime>
  </property>
  <property fmtid="{D5CDD505-2E9C-101B-9397-08002B2CF9AE}" pid="3" name="Creator">
    <vt:lpwstr>\376\377\000P\000D\000F\000C\000r\000e\000a\000t\000o\000r\000 \000V\000e\000r\000s\000i\000o\000n\000 \0000\000.\0009\000.\0009</vt:lpwstr>
  </property>
  <property fmtid="{D5CDD505-2E9C-101B-9397-08002B2CF9AE}" pid="4" name="LastSaved">
    <vt:filetime>2019-11-10T00:00:00Z</vt:filetime>
  </property>
</Properties>
</file>