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7" r:id="rId1"/>
  </p:sldMasterIdLst>
  <p:sldIdLst>
    <p:sldId id="256" r:id="rId2"/>
    <p:sldId id="259" r:id="rId3"/>
    <p:sldId id="264" r:id="rId4"/>
    <p:sldId id="269" r:id="rId5"/>
    <p:sldId id="271" r:id="rId6"/>
    <p:sldId id="258" r:id="rId7"/>
    <p:sldId id="262" r:id="rId8"/>
    <p:sldId id="263" r:id="rId9"/>
    <p:sldId id="260" r:id="rId10"/>
    <p:sldId id="261" r:id="rId11"/>
    <p:sldId id="270" r:id="rId12"/>
    <p:sldId id="273" r:id="rId13"/>
    <p:sldId id="272" r:id="rId14"/>
    <p:sldId id="274" r:id="rId15"/>
    <p:sldId id="275" r:id="rId16"/>
    <p:sldId id="276" r:id="rId17"/>
    <p:sldId id="268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829" dt="2021-03-26T05:12:54.535"/>
    <p1510:client id="{01EF69C1-C53C-7714-FBDE-0604FD64AD3D}" v="758" dt="2021-03-26T14:59:53.949"/>
    <p1510:client id="{1F6A2EB0-7D4C-A8D4-99D0-D2C9BA5A5D17}" v="2" dt="2021-07-26T16:37:11.467"/>
    <p1510:client id="{20AAB79F-F02C-0000-80F1-79F7A23744EF}" v="67" dt="2021-03-25T08:24:21.022"/>
    <p1510:client id="{27903D92-97EC-CA8A-2070-815A43DC312E}" v="1406" dt="2021-03-25T07:10:49.087"/>
    <p1510:client id="{42A89ABF-2530-157E-E64A-AA6A0484CB05}" v="141" dt="2021-03-25T06:18:44.527"/>
    <p1510:client id="{4F08B8A1-7D66-366E-4FFC-68B9E5039049}" v="411" dt="2021-03-25T15:32:17.899"/>
    <p1510:client id="{53DEE1D4-CB6D-56CA-157E-E348DFADE68A}" v="5" dt="2021-07-27T05:05:32.035"/>
    <p1510:client id="{6A19B79F-9028-0000-80F1-74393364597E}" v="89" dt="2021-03-23T14:22:46.031"/>
    <p1510:client id="{7134B89F-70E1-0000-80F1-78CA930AD5C2}" v="11" dt="2021-03-27T00:36:32.519"/>
    <p1510:client id="{788FB1CF-4449-4531-160C-FDC9B0D9AB18}" v="158" dt="2021-07-27T07:55:03.711"/>
    <p1510:client id="{85B7B79F-7093-0000-80F1-727CB1D617FE}" v="13" dt="2021-03-25T12:26:11.184"/>
    <p1510:client id="{88634BC8-6184-1D17-231D-F361C41495F2}" v="7" dt="2021-07-27T09:14:17.546"/>
    <p1510:client id="{9338BD9F-A0CD-0000-80F1-743326961799}" v="13" dt="2021-04-11T15:01:54.175"/>
    <p1510:client id="{A0B80A4A-C568-47D3-5A16-A96B1669D279}" v="1089" dt="2021-07-27T04:13:32.134"/>
    <p1510:client id="{ABC27A9A-29A7-ED91-F54F-9EF8BFEBD5D2}" v="84" dt="2021-07-27T09:38:17.094"/>
    <p1510:client id="{ADFFB79F-60AC-0000-810D-79E2B3898F06}" v="408" dt="2021-03-26T10:44:17.483"/>
    <p1510:client id="{BAF2C1A4-A009-431C-8D44-56C86B3530BB}" v="750" dt="2021-03-23T14:04:36.543"/>
    <p1510:client id="{C711506B-F6A7-D747-E89D-50C77F704490}" v="790" dt="2021-03-24T04:46:49.210"/>
    <p1510:client id="{DA5871F6-102E-BAE4-C36E-E24AAC0F876A}" v="176" dt="2021-07-27T07:16:05.997"/>
    <p1510:client id="{EBEDB79F-0066-0000-80B9-810215EC8167}" v="127" dt="2021-03-26T04:28:48.767"/>
    <p1510:client id="{EDCAE666-32F6-DF35-D219-9FC4A593D300}" v="1" dt="2021-03-25T15:53:57.031"/>
    <p1510:client id="{F8B6B79F-00BD-0000-80F1-781D24F2744D}" v="7" dt="2021-03-25T12:07:54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anshyam Joshi" userId="S::ghanshyam.161613@ncit.edu.np::d62af910-5a29-47fc-b626-4ef1b4969456" providerId="AD" clId="Web-{9338BD9F-A0CD-0000-80F1-743326961799}"/>
    <pc:docChg chg="modSld">
      <pc:chgData name="Ghanshyam Joshi" userId="S::ghanshyam.161613@ncit.edu.np::d62af910-5a29-47fc-b626-4ef1b4969456" providerId="AD" clId="Web-{9338BD9F-A0CD-0000-80F1-743326961799}" dt="2021-04-11T15:01:54.175" v="11" actId="1076"/>
      <pc:docMkLst>
        <pc:docMk/>
      </pc:docMkLst>
      <pc:sldChg chg="modSp">
        <pc:chgData name="Ghanshyam Joshi" userId="S::ghanshyam.161613@ncit.edu.np::d62af910-5a29-47fc-b626-4ef1b4969456" providerId="AD" clId="Web-{9338BD9F-A0CD-0000-80F1-743326961799}" dt="2021-04-11T15:01:54.175" v="11" actId="1076"/>
        <pc:sldMkLst>
          <pc:docMk/>
          <pc:sldMk cId="2121672667" sldId="263"/>
        </pc:sldMkLst>
        <pc:spChg chg="mod">
          <ac:chgData name="Ghanshyam Joshi" userId="S::ghanshyam.161613@ncit.edu.np::d62af910-5a29-47fc-b626-4ef1b4969456" providerId="AD" clId="Web-{9338BD9F-A0CD-0000-80F1-743326961799}" dt="2021-04-11T14:43:13.428" v="9" actId="14100"/>
          <ac:spMkLst>
            <pc:docMk/>
            <pc:sldMk cId="2121672667" sldId="263"/>
            <ac:spMk id="7" creationId="{C79A6BB5-E74C-4EF8-B0C3-A098C948548B}"/>
          </ac:spMkLst>
        </pc:spChg>
        <pc:spChg chg="mod">
          <ac:chgData name="Ghanshyam Joshi" userId="S::ghanshyam.161613@ncit.edu.np::d62af910-5a29-47fc-b626-4ef1b4969456" providerId="AD" clId="Web-{9338BD9F-A0CD-0000-80F1-743326961799}" dt="2021-04-11T15:01:54.175" v="11" actId="1076"/>
          <ac:spMkLst>
            <pc:docMk/>
            <pc:sldMk cId="2121672667" sldId="263"/>
            <ac:spMk id="13" creationId="{FDEE9457-031A-4555-B6FE-2B75C0EF5BD4}"/>
          </ac:spMkLst>
        </pc:spChg>
      </pc:sldChg>
    </pc:docChg>
  </pc:docChgLst>
  <pc:docChgLst>
    <pc:chgData name="Ghanshyam Joshi" userId="S::ghanshyam.161613@ncit.edu.np::d62af910-5a29-47fc-b626-4ef1b4969456" providerId="AD" clId="Web-{788FB1CF-4449-4531-160C-FDC9B0D9AB18}"/>
    <pc:docChg chg="addSld modSld">
      <pc:chgData name="Ghanshyam Joshi" userId="S::ghanshyam.161613@ncit.edu.np::d62af910-5a29-47fc-b626-4ef1b4969456" providerId="AD" clId="Web-{788FB1CF-4449-4531-160C-FDC9B0D9AB18}" dt="2021-07-27T07:55:03.102" v="86" actId="20577"/>
      <pc:docMkLst>
        <pc:docMk/>
      </pc:docMkLst>
      <pc:sldChg chg="modSp">
        <pc:chgData name="Ghanshyam Joshi" userId="S::ghanshyam.161613@ncit.edu.np::d62af910-5a29-47fc-b626-4ef1b4969456" providerId="AD" clId="Web-{788FB1CF-4449-4531-160C-FDC9B0D9AB18}" dt="2021-07-27T07:43:52.634" v="23"/>
        <pc:sldMkLst>
          <pc:docMk/>
          <pc:sldMk cId="902436816" sldId="261"/>
        </pc:sldMkLst>
        <pc:graphicFrameChg chg="mod modGraphic">
          <ac:chgData name="Ghanshyam Joshi" userId="S::ghanshyam.161613@ncit.edu.np::d62af910-5a29-47fc-b626-4ef1b4969456" providerId="AD" clId="Web-{788FB1CF-4449-4531-160C-FDC9B0D9AB18}" dt="2021-07-27T07:43:52.634" v="23"/>
          <ac:graphicFrameMkLst>
            <pc:docMk/>
            <pc:sldMk cId="902436816" sldId="261"/>
            <ac:graphicFrameMk id="7" creationId="{24908113-CBA7-455E-9FC1-52B24DCEB815}"/>
          </ac:graphicFrameMkLst>
        </pc:graphicFrameChg>
      </pc:sldChg>
      <pc:sldChg chg="modSp new">
        <pc:chgData name="Ghanshyam Joshi" userId="S::ghanshyam.161613@ncit.edu.np::d62af910-5a29-47fc-b626-4ef1b4969456" providerId="AD" clId="Web-{788FB1CF-4449-4531-160C-FDC9B0D9AB18}" dt="2021-07-27T07:55:03.102" v="86" actId="20577"/>
        <pc:sldMkLst>
          <pc:docMk/>
          <pc:sldMk cId="1627222635" sldId="276"/>
        </pc:sldMkLst>
        <pc:spChg chg="mod">
          <ac:chgData name="Ghanshyam Joshi" userId="S::ghanshyam.161613@ncit.edu.np::d62af910-5a29-47fc-b626-4ef1b4969456" providerId="AD" clId="Web-{788FB1CF-4449-4531-160C-FDC9B0D9AB18}" dt="2021-07-27T07:51:11.816" v="35" actId="20577"/>
          <ac:spMkLst>
            <pc:docMk/>
            <pc:sldMk cId="1627222635" sldId="276"/>
            <ac:spMk id="2" creationId="{CDC9C738-A5A2-41B9-AE4B-7D9AABE1A41A}"/>
          </ac:spMkLst>
        </pc:spChg>
        <pc:spChg chg="mod">
          <ac:chgData name="Ghanshyam Joshi" userId="S::ghanshyam.161613@ncit.edu.np::d62af910-5a29-47fc-b626-4ef1b4969456" providerId="AD" clId="Web-{788FB1CF-4449-4531-160C-FDC9B0D9AB18}" dt="2021-07-27T07:55:03.102" v="86" actId="20577"/>
          <ac:spMkLst>
            <pc:docMk/>
            <pc:sldMk cId="1627222635" sldId="276"/>
            <ac:spMk id="3" creationId="{4A5F9DAB-EB83-46CD-A18C-7B86EC4C10B3}"/>
          </ac:spMkLst>
        </pc:spChg>
      </pc:sldChg>
    </pc:docChg>
  </pc:docChgLst>
  <pc:docChgLst>
    <pc:chgData name="Guest User" userId="S::urn:spo:anon#c18de5b4fdb85e97b3c2776af93ab0b384e851296e7dd28b52ef51ac938bb149::" providerId="AD" clId="Web-{00000000-0000-0000-0000-000000000000}"/>
    <pc:docChg chg="modSld sldOrd">
      <pc:chgData name="Guest User" userId="S::urn:spo:anon#c18de5b4fdb85e97b3c2776af93ab0b384e851296e7dd28b52ef51ac938bb149::" providerId="AD" clId="Web-{00000000-0000-0000-0000-000000000000}" dt="2021-03-26T05:12:54.535" v="49"/>
      <pc:docMkLst>
        <pc:docMk/>
      </pc:docMkLst>
      <pc:sldChg chg="delAnim modAnim">
        <pc:chgData name="Guest User" userId="S::urn:spo:anon#c18de5b4fdb85e97b3c2776af93ab0b384e851296e7dd28b52ef51ac938bb149::" providerId="AD" clId="Web-{00000000-0000-0000-0000-000000000000}" dt="2021-03-26T04:38:16.509" v="9"/>
        <pc:sldMkLst>
          <pc:docMk/>
          <pc:sldMk cId="109857222" sldId="256"/>
        </pc:sldMkLst>
      </pc:sldChg>
      <pc:sldChg chg="modSp delAnim modAnim">
        <pc:chgData name="Guest User" userId="S::urn:spo:anon#c18de5b4fdb85e97b3c2776af93ab0b384e851296e7dd28b52ef51ac938bb149::" providerId="AD" clId="Web-{00000000-0000-0000-0000-000000000000}" dt="2021-03-26T04:37:22.633" v="5" actId="20577"/>
        <pc:sldMkLst>
          <pc:docMk/>
          <pc:sldMk cId="1489391010" sldId="259"/>
        </pc:sldMkLst>
        <pc:spChg chg="mod">
          <ac:chgData name="Guest User" userId="S::urn:spo:anon#c18de5b4fdb85e97b3c2776af93ab0b384e851296e7dd28b52ef51ac938bb149::" providerId="AD" clId="Web-{00000000-0000-0000-0000-000000000000}" dt="2021-03-26T04:37:22.633" v="5" actId="20577"/>
          <ac:spMkLst>
            <pc:docMk/>
            <pc:sldMk cId="1489391010" sldId="259"/>
            <ac:spMk id="6" creationId="{7732109D-5225-40D4-85B0-AB1937166112}"/>
          </ac:spMkLst>
        </pc:spChg>
        <pc:spChg chg="mod">
          <ac:chgData name="Guest User" userId="S::urn:spo:anon#c18de5b4fdb85e97b3c2776af93ab0b384e851296e7dd28b52ef51ac938bb149::" providerId="AD" clId="Web-{00000000-0000-0000-0000-000000000000}" dt="2021-03-26T04:37:16.274" v="3" actId="1076"/>
          <ac:spMkLst>
            <pc:docMk/>
            <pc:sldMk cId="1489391010" sldId="259"/>
            <ac:spMk id="7" creationId="{C79A6BB5-E74C-4EF8-B0C3-A098C948548B}"/>
          </ac:spMkLst>
        </pc:spChg>
      </pc:sldChg>
      <pc:sldChg chg="addAnim delAnim modAnim">
        <pc:chgData name="Guest User" userId="S::urn:spo:anon#c18de5b4fdb85e97b3c2776af93ab0b384e851296e7dd28b52ef51ac938bb149::" providerId="AD" clId="Web-{00000000-0000-0000-0000-000000000000}" dt="2021-03-26T05:12:54.535" v="49"/>
        <pc:sldMkLst>
          <pc:docMk/>
          <pc:sldMk cId="656798684" sldId="262"/>
        </pc:sldMkLst>
      </pc:sldChg>
      <pc:sldChg chg="delAnim modAnim">
        <pc:chgData name="Guest User" userId="S::urn:spo:anon#c18de5b4fdb85e97b3c2776af93ab0b384e851296e7dd28b52ef51ac938bb149::" providerId="AD" clId="Web-{00000000-0000-0000-0000-000000000000}" dt="2021-03-26T04:37:06.898" v="2"/>
        <pc:sldMkLst>
          <pc:docMk/>
          <pc:sldMk cId="3928709952" sldId="269"/>
        </pc:sldMkLst>
      </pc:sldChg>
      <pc:sldChg chg="modSp ord">
        <pc:chgData name="Guest User" userId="S::urn:spo:anon#c18de5b4fdb85e97b3c2776af93ab0b384e851296e7dd28b52ef51ac938bb149::" providerId="AD" clId="Web-{00000000-0000-0000-0000-000000000000}" dt="2021-03-26T05:11:14.017" v="34"/>
        <pc:sldMkLst>
          <pc:docMk/>
          <pc:sldMk cId="521543753" sldId="270"/>
        </pc:sldMkLst>
        <pc:graphicFrameChg chg="mod modGraphic">
          <ac:chgData name="Guest User" userId="S::urn:spo:anon#c18de5b4fdb85e97b3c2776af93ab0b384e851296e7dd28b52ef51ac938bb149::" providerId="AD" clId="Web-{00000000-0000-0000-0000-000000000000}" dt="2021-03-26T05:11:14.017" v="34"/>
          <ac:graphicFrameMkLst>
            <pc:docMk/>
            <pc:sldMk cId="521543753" sldId="270"/>
            <ac:graphicFrameMk id="15" creationId="{70060189-434D-4B5C-908D-F930A3A1942C}"/>
          </ac:graphicFrameMkLst>
        </pc:graphicFrameChg>
      </pc:sldChg>
    </pc:docChg>
  </pc:docChgLst>
  <pc:docChgLst>
    <pc:chgData name="Ghanshyam Joshi" userId="S::ghanshyam.161613@ncit.edu.np::d62af910-5a29-47fc-b626-4ef1b4969456" providerId="AD" clId="Web-{7134B89F-70E1-0000-80F1-78CA930AD5C2}"/>
    <pc:docChg chg="modSld">
      <pc:chgData name="Ghanshyam Joshi" userId="S::ghanshyam.161613@ncit.edu.np::d62af910-5a29-47fc-b626-4ef1b4969456" providerId="AD" clId="Web-{7134B89F-70E1-0000-80F1-78CA930AD5C2}" dt="2021-03-27T00:36:32.519" v="6" actId="14100"/>
      <pc:docMkLst>
        <pc:docMk/>
      </pc:docMkLst>
      <pc:sldChg chg="modSp">
        <pc:chgData name="Ghanshyam Joshi" userId="S::ghanshyam.161613@ncit.edu.np::d62af910-5a29-47fc-b626-4ef1b4969456" providerId="AD" clId="Web-{7134B89F-70E1-0000-80F1-78CA930AD5C2}" dt="2021-03-27T00:36:32.519" v="6" actId="14100"/>
        <pc:sldMkLst>
          <pc:docMk/>
          <pc:sldMk cId="3928709952" sldId="269"/>
        </pc:sldMkLst>
        <pc:spChg chg="mod">
          <ac:chgData name="Ghanshyam Joshi" userId="S::ghanshyam.161613@ncit.edu.np::d62af910-5a29-47fc-b626-4ef1b4969456" providerId="AD" clId="Web-{7134B89F-70E1-0000-80F1-78CA930AD5C2}" dt="2021-03-27T00:36:32.519" v="6" actId="14100"/>
          <ac:spMkLst>
            <pc:docMk/>
            <pc:sldMk cId="3928709952" sldId="269"/>
            <ac:spMk id="5" creationId="{63190EA0-3643-4206-9006-07A7838B0241}"/>
          </ac:spMkLst>
        </pc:spChg>
        <pc:spChg chg="mod">
          <ac:chgData name="Ghanshyam Joshi" userId="S::ghanshyam.161613@ncit.edu.np::d62af910-5a29-47fc-b626-4ef1b4969456" providerId="AD" clId="Web-{7134B89F-70E1-0000-80F1-78CA930AD5C2}" dt="2021-03-27T00:36:10.300" v="2" actId="20577"/>
          <ac:spMkLst>
            <pc:docMk/>
            <pc:sldMk cId="3928709952" sldId="269"/>
            <ac:spMk id="10" creationId="{549199E5-A71E-40A9-A5EB-85B62A148370}"/>
          </ac:spMkLst>
        </pc:spChg>
      </pc:sldChg>
    </pc:docChg>
  </pc:docChgLst>
  <pc:docChgLst>
    <pc:chgData name="Ghanshyam Joshi" userId="S::ghanshyam.161613@ncit.edu.np::d62af910-5a29-47fc-b626-4ef1b4969456" providerId="AD" clId="Web-{1F6A2EB0-7D4C-A8D4-99D0-D2C9BA5A5D17}"/>
    <pc:docChg chg="modSld">
      <pc:chgData name="Ghanshyam Joshi" userId="S::ghanshyam.161613@ncit.edu.np::d62af910-5a29-47fc-b626-4ef1b4969456" providerId="AD" clId="Web-{1F6A2EB0-7D4C-A8D4-99D0-D2C9BA5A5D17}" dt="2021-07-26T16:37:31.686" v="1"/>
      <pc:docMkLst>
        <pc:docMk/>
      </pc:docMkLst>
      <pc:sldChg chg="addSp delSp modSp mod setBg setClrOvrMap">
        <pc:chgData name="Ghanshyam Joshi" userId="S::ghanshyam.161613@ncit.edu.np::d62af910-5a29-47fc-b626-4ef1b4969456" providerId="AD" clId="Web-{1F6A2EB0-7D4C-A8D4-99D0-D2C9BA5A5D17}" dt="2021-07-26T16:37:31.686" v="1"/>
        <pc:sldMkLst>
          <pc:docMk/>
          <pc:sldMk cId="3754752531" sldId="260"/>
        </pc:sldMkLst>
        <pc:spChg chg="mod ord">
          <ac:chgData name="Ghanshyam Joshi" userId="S::ghanshyam.161613@ncit.edu.np::d62af910-5a29-47fc-b626-4ef1b4969456" providerId="AD" clId="Web-{1F6A2EB0-7D4C-A8D4-99D0-D2C9BA5A5D17}" dt="2021-07-26T16:37:31.686" v="1"/>
          <ac:spMkLst>
            <pc:docMk/>
            <pc:sldMk cId="3754752531" sldId="260"/>
            <ac:spMk id="2" creationId="{23749DF9-8AB8-456F-A4E5-9B6FBA1F5FC6}"/>
          </ac:spMkLst>
        </pc:spChg>
        <pc:spChg chg="mod">
          <ac:chgData name="Ghanshyam Joshi" userId="S::ghanshyam.161613@ncit.edu.np::d62af910-5a29-47fc-b626-4ef1b4969456" providerId="AD" clId="Web-{1F6A2EB0-7D4C-A8D4-99D0-D2C9BA5A5D17}" dt="2021-07-26T16:37:31.686" v="1"/>
          <ac:spMkLst>
            <pc:docMk/>
            <pc:sldMk cId="3754752531" sldId="260"/>
            <ac:spMk id="7" creationId="{E7DA95D3-E348-44C6-97CE-BB60D195B37E}"/>
          </ac:spMkLst>
        </pc:spChg>
        <pc:spChg chg="del">
          <ac:chgData name="Ghanshyam Joshi" userId="S::ghanshyam.161613@ncit.edu.np::d62af910-5a29-47fc-b626-4ef1b4969456" providerId="AD" clId="Web-{1F6A2EB0-7D4C-A8D4-99D0-D2C9BA5A5D17}" dt="2021-07-26T16:37:31.686" v="1"/>
          <ac:spMkLst>
            <pc:docMk/>
            <pc:sldMk cId="3754752531" sldId="260"/>
            <ac:spMk id="19" creationId="{6753252F-4873-4F63-801D-CC719279A7D5}"/>
          </ac:spMkLst>
        </pc:spChg>
        <pc:spChg chg="del">
          <ac:chgData name="Ghanshyam Joshi" userId="S::ghanshyam.161613@ncit.edu.np::d62af910-5a29-47fc-b626-4ef1b4969456" providerId="AD" clId="Web-{1F6A2EB0-7D4C-A8D4-99D0-D2C9BA5A5D17}" dt="2021-07-26T16:37:31.686" v="1"/>
          <ac:spMkLst>
            <pc:docMk/>
            <pc:sldMk cId="3754752531" sldId="260"/>
            <ac:spMk id="21" creationId="{047C8CCB-F95D-4249-92DD-651249D3535A}"/>
          </ac:spMkLst>
        </pc:spChg>
        <pc:picChg chg="mod ord">
          <ac:chgData name="Ghanshyam Joshi" userId="S::ghanshyam.161613@ncit.edu.np::d62af910-5a29-47fc-b626-4ef1b4969456" providerId="AD" clId="Web-{1F6A2EB0-7D4C-A8D4-99D0-D2C9BA5A5D17}" dt="2021-07-26T16:37:31.686" v="1"/>
          <ac:picMkLst>
            <pc:docMk/>
            <pc:sldMk cId="3754752531" sldId="260"/>
            <ac:picMk id="3" creationId="{9D46E652-64CB-4A26-85FC-CB8848B818B0}"/>
          </ac:picMkLst>
        </pc:picChg>
        <pc:picChg chg="mod">
          <ac:chgData name="Ghanshyam Joshi" userId="S::ghanshyam.161613@ncit.edu.np::d62af910-5a29-47fc-b626-4ef1b4969456" providerId="AD" clId="Web-{1F6A2EB0-7D4C-A8D4-99D0-D2C9BA5A5D17}" dt="2021-07-26T16:37:31.686" v="1"/>
          <ac:picMkLst>
            <pc:docMk/>
            <pc:sldMk cId="3754752531" sldId="260"/>
            <ac:picMk id="4" creationId="{3F160FC1-2634-45D2-99DD-71DB70986272}"/>
          </ac:picMkLst>
        </pc:picChg>
        <pc:picChg chg="add mod ord">
          <ac:chgData name="Ghanshyam Joshi" userId="S::ghanshyam.161613@ncit.edu.np::d62af910-5a29-47fc-b626-4ef1b4969456" providerId="AD" clId="Web-{1F6A2EB0-7D4C-A8D4-99D0-D2C9BA5A5D17}" dt="2021-07-26T16:37:31.686" v="1"/>
          <ac:picMkLst>
            <pc:docMk/>
            <pc:sldMk cId="3754752531" sldId="260"/>
            <ac:picMk id="5" creationId="{D31869CB-5389-41A6-8EF7-57042C9A8141}"/>
          </ac:picMkLst>
        </pc:picChg>
        <pc:picChg chg="mod ord">
          <ac:chgData name="Ghanshyam Joshi" userId="S::ghanshyam.161613@ncit.edu.np::d62af910-5a29-47fc-b626-4ef1b4969456" providerId="AD" clId="Web-{1F6A2EB0-7D4C-A8D4-99D0-D2C9BA5A5D17}" dt="2021-07-26T16:37:31.686" v="1"/>
          <ac:picMkLst>
            <pc:docMk/>
            <pc:sldMk cId="3754752531" sldId="260"/>
            <ac:picMk id="10" creationId="{0EBC88A7-2714-4447-BBF7-C41165C40AD3}"/>
          </ac:picMkLst>
        </pc:picChg>
        <pc:picChg chg="mod">
          <ac:chgData name="Ghanshyam Joshi" userId="S::ghanshyam.161613@ncit.edu.np::d62af910-5a29-47fc-b626-4ef1b4969456" providerId="AD" clId="Web-{1F6A2EB0-7D4C-A8D4-99D0-D2C9BA5A5D17}" dt="2021-07-26T16:37:31.686" v="1"/>
          <ac:picMkLst>
            <pc:docMk/>
            <pc:sldMk cId="3754752531" sldId="260"/>
            <ac:picMk id="12" creationId="{EA0C0D17-94CA-48B7-BE3C-8C4812221054}"/>
          </ac:picMkLst>
        </pc:picChg>
        <pc:picChg chg="mod ord">
          <ac:chgData name="Ghanshyam Joshi" userId="S::ghanshyam.161613@ncit.edu.np::d62af910-5a29-47fc-b626-4ef1b4969456" providerId="AD" clId="Web-{1F6A2EB0-7D4C-A8D4-99D0-D2C9BA5A5D17}" dt="2021-07-26T16:37:31.686" v="1"/>
          <ac:picMkLst>
            <pc:docMk/>
            <pc:sldMk cId="3754752531" sldId="260"/>
            <ac:picMk id="14" creationId="{5FE37034-303B-4A6F-BBD1-4A134314A885}"/>
          </ac:picMkLst>
        </pc:picChg>
      </pc:sldChg>
    </pc:docChg>
  </pc:docChgLst>
  <pc:docChgLst>
    <pc:chgData name="Mohan Dhakal" userId="S::mohan.161757@ncit.edu.np::08e16f4c-a889-43c0-bfff-d1f8c447b9d6" providerId="AD" clId="Web-{BAF2C1A4-A009-431C-8D44-56C86B3530BB}"/>
    <pc:docChg chg="addSld delSld modSld addMainMaster delMainMaster modMainMaster">
      <pc:chgData name="Mohan Dhakal" userId="S::mohan.161757@ncit.edu.np::08e16f4c-a889-43c0-bfff-d1f8c447b9d6" providerId="AD" clId="Web-{BAF2C1A4-A009-431C-8D44-56C86B3530BB}" dt="2021-03-23T14:04:36.543" v="455"/>
      <pc:docMkLst>
        <pc:docMk/>
      </pc:docMkLst>
      <pc:sldChg chg="addSp delSp modSp mod setBg modClrScheme addAnim delAnim setClrOvrMap chgLayout">
        <pc:chgData name="Mohan Dhakal" userId="S::mohan.161757@ncit.edu.np::08e16f4c-a889-43c0-bfff-d1f8c447b9d6" providerId="AD" clId="Web-{BAF2C1A4-A009-431C-8D44-56C86B3530BB}" dt="2021-03-23T13:39:32.006" v="218" actId="20577"/>
        <pc:sldMkLst>
          <pc:docMk/>
          <pc:sldMk cId="109857222" sldId="256"/>
        </pc:sldMkLst>
        <pc:spChg chg="mod">
          <ac:chgData name="Mohan Dhakal" userId="S::mohan.161757@ncit.edu.np::08e16f4c-a889-43c0-bfff-d1f8c447b9d6" providerId="AD" clId="Web-{BAF2C1A4-A009-431C-8D44-56C86B3530BB}" dt="2021-03-23T13:38:50.177" v="21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ohan Dhakal" userId="S::mohan.161757@ncit.edu.np::08e16f4c-a889-43c0-bfff-d1f8c447b9d6" providerId="AD" clId="Web-{BAF2C1A4-A009-431C-8D44-56C86B3530BB}" dt="2021-03-23T13:38:50.208" v="213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Mohan Dhakal" userId="S::mohan.161757@ncit.edu.np::08e16f4c-a889-43c0-bfff-d1f8c447b9d6" providerId="AD" clId="Web-{BAF2C1A4-A009-431C-8D44-56C86B3530BB}" dt="2021-03-23T13:35:39.204" v="172"/>
          <ac:spMkLst>
            <pc:docMk/>
            <pc:sldMk cId="109857222" sldId="256"/>
            <ac:spMk id="5" creationId="{B3E43610-EE32-4B62-A799-712A01E44EB9}"/>
          </ac:spMkLst>
        </pc:spChg>
        <pc:spChg chg="add mod ord">
          <ac:chgData name="Mohan Dhakal" userId="S::mohan.161757@ncit.edu.np::08e16f4c-a889-43c0-bfff-d1f8c447b9d6" providerId="AD" clId="Web-{BAF2C1A4-A009-431C-8D44-56C86B3530BB}" dt="2021-03-23T13:39:32.006" v="218" actId="20577"/>
          <ac:spMkLst>
            <pc:docMk/>
            <pc:sldMk cId="109857222" sldId="256"/>
            <ac:spMk id="6" creationId="{CBA46F72-DEAE-46BE-85E9-3DE01F55310F}"/>
          </ac:spMkLst>
        </pc:spChg>
        <pc:spChg chg="del">
          <ac:chgData name="Mohan Dhakal" userId="S::mohan.161757@ncit.edu.np::08e16f4c-a889-43c0-bfff-d1f8c447b9d6" providerId="AD" clId="Web-{BAF2C1A4-A009-431C-8D44-56C86B3530BB}" dt="2021-03-23T13:33:22.497" v="5"/>
          <ac:spMkLst>
            <pc:docMk/>
            <pc:sldMk cId="109857222" sldId="256"/>
            <ac:spMk id="8" creationId="{BC512124-0D13-4ED9-80B7-52AE15B6B41F}"/>
          </ac:spMkLst>
        </pc:spChg>
        <pc:spChg chg="add">
          <ac:chgData name="Mohan Dhakal" userId="S::mohan.161757@ncit.edu.np::08e16f4c-a889-43c0-bfff-d1f8c447b9d6" providerId="AD" clId="Web-{BAF2C1A4-A009-431C-8D44-56C86B3530BB}" dt="2021-03-23T13:33:22.497" v="5"/>
          <ac:spMkLst>
            <pc:docMk/>
            <pc:sldMk cId="109857222" sldId="256"/>
            <ac:spMk id="10" creationId="{81BC67A1-175E-439E-85E2-88911C119814}"/>
          </ac:spMkLst>
        </pc:spChg>
        <pc:spChg chg="add">
          <ac:chgData name="Mohan Dhakal" userId="S::mohan.161757@ncit.edu.np::08e16f4c-a889-43c0-bfff-d1f8c447b9d6" providerId="AD" clId="Web-{BAF2C1A4-A009-431C-8D44-56C86B3530BB}" dt="2021-03-23T13:33:22.497" v="5"/>
          <ac:spMkLst>
            <pc:docMk/>
            <pc:sldMk cId="109857222" sldId="256"/>
            <ac:spMk id="12" creationId="{94A7B82C-30F1-42B4-BE36-3DB42DD517D1}"/>
          </ac:spMkLst>
        </pc:spChg>
        <pc:spChg chg="add">
          <ac:chgData name="Mohan Dhakal" userId="S::mohan.161757@ncit.edu.np::08e16f4c-a889-43c0-bfff-d1f8c447b9d6" providerId="AD" clId="Web-{BAF2C1A4-A009-431C-8D44-56C86B3530BB}" dt="2021-03-23T13:35:39.204" v="172"/>
          <ac:spMkLst>
            <pc:docMk/>
            <pc:sldMk cId="109857222" sldId="256"/>
            <ac:spMk id="16" creationId="{27F7FCF9-9DC8-4809-ABA1-9E838A2C2940}"/>
          </ac:spMkLst>
        </pc:spChg>
        <pc:spChg chg="add">
          <ac:chgData name="Mohan Dhakal" userId="S::mohan.161757@ncit.edu.np::08e16f4c-a889-43c0-bfff-d1f8c447b9d6" providerId="AD" clId="Web-{BAF2C1A4-A009-431C-8D44-56C86B3530BB}" dt="2021-03-23T13:33:22.497" v="5"/>
          <ac:spMkLst>
            <pc:docMk/>
            <pc:sldMk cId="109857222" sldId="256"/>
            <ac:spMk id="17" creationId="{43CA1578-CEEB-41BB-8068-C0DA02C36C52}"/>
          </ac:spMkLst>
        </pc:spChg>
        <pc:spChg chg="add">
          <ac:chgData name="Mohan Dhakal" userId="S::mohan.161757@ncit.edu.np::08e16f4c-a889-43c0-bfff-d1f8c447b9d6" providerId="AD" clId="Web-{BAF2C1A4-A009-431C-8D44-56C86B3530BB}" dt="2021-03-23T13:35:39.204" v="172"/>
          <ac:spMkLst>
            <pc:docMk/>
            <pc:sldMk cId="109857222" sldId="256"/>
            <ac:spMk id="18" creationId="{DCDABCB5-7B43-4F1E-A92D-40B7FC42C004}"/>
          </ac:spMkLst>
        </pc:spChg>
        <pc:spChg chg="add">
          <ac:chgData name="Mohan Dhakal" userId="S::mohan.161757@ncit.edu.np::08e16f4c-a889-43c0-bfff-d1f8c447b9d6" providerId="AD" clId="Web-{BAF2C1A4-A009-431C-8D44-56C86B3530BB}" dt="2021-03-23T13:35:39.204" v="172"/>
          <ac:spMkLst>
            <pc:docMk/>
            <pc:sldMk cId="109857222" sldId="256"/>
            <ac:spMk id="20" creationId="{9068540E-7885-4861-BD0F-315690043ED8}"/>
          </ac:spMkLst>
        </pc:spChg>
        <pc:spChg chg="add">
          <ac:chgData name="Mohan Dhakal" userId="S::mohan.161757@ncit.edu.np::08e16f4c-a889-43c0-bfff-d1f8c447b9d6" providerId="AD" clId="Web-{BAF2C1A4-A009-431C-8D44-56C86B3530BB}" dt="2021-03-23T13:35:39.204" v="172"/>
          <ac:spMkLst>
            <pc:docMk/>
            <pc:sldMk cId="109857222" sldId="256"/>
            <ac:spMk id="21" creationId="{803A8740-FDD5-4A54-851E-CEC119ED8A1F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38:42.911" v="210"/>
          <ac:spMkLst>
            <pc:docMk/>
            <pc:sldMk cId="109857222" sldId="256"/>
            <ac:spMk id="22" creationId="{147E635D-C3B4-465B-AF24-991B6BF63C49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38:42.911" v="210"/>
          <ac:spMkLst>
            <pc:docMk/>
            <pc:sldMk cId="109857222" sldId="256"/>
            <ac:spMk id="24" creationId="{14E56C4B-C9E0-4F01-AF43-E69279A06A1C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38:42.911" v="210"/>
          <ac:spMkLst>
            <pc:docMk/>
            <pc:sldMk cId="109857222" sldId="256"/>
            <ac:spMk id="26" creationId="{8C654A17-56DA-4921-A42B-DE255FA66365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38:50.177" v="212"/>
          <ac:spMkLst>
            <pc:docMk/>
            <pc:sldMk cId="109857222" sldId="256"/>
            <ac:spMk id="27" creationId="{DA4B3E03-E5B1-45CE-8B84-9DF6944D21E2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38:50.177" v="212"/>
          <ac:spMkLst>
            <pc:docMk/>
            <pc:sldMk cId="109857222" sldId="256"/>
            <ac:spMk id="30" creationId="{6898AB1D-7FA0-4E95-9045-B4D815BBE53C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38:50.177" v="212"/>
          <ac:spMkLst>
            <pc:docMk/>
            <pc:sldMk cId="109857222" sldId="256"/>
            <ac:spMk id="31" creationId="{A5DBF8B4-3164-4A60-B5C2-E17676248479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38:50.177" v="212"/>
          <ac:spMkLst>
            <pc:docMk/>
            <pc:sldMk cId="109857222" sldId="256"/>
            <ac:spMk id="32" creationId="{E3FA6CFD-D959-41E0-B31E-830870D0A392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38:50.177" v="212"/>
          <ac:spMkLst>
            <pc:docMk/>
            <pc:sldMk cId="109857222" sldId="256"/>
            <ac:spMk id="33" creationId="{5F5309D4-1C1D-4108-9461-B3BB4EDFEBA4}"/>
          </ac:spMkLst>
        </pc:spChg>
        <pc:spChg chg="add">
          <ac:chgData name="Mohan Dhakal" userId="S::mohan.161757@ncit.edu.np::08e16f4c-a889-43c0-bfff-d1f8c447b9d6" providerId="AD" clId="Web-{BAF2C1A4-A009-431C-8D44-56C86B3530BB}" dt="2021-03-23T13:38:50.208" v="213"/>
          <ac:spMkLst>
            <pc:docMk/>
            <pc:sldMk cId="109857222" sldId="256"/>
            <ac:spMk id="36" creationId="{E2F4B5BE-1E1C-469C-9F2D-31D60C830293}"/>
          </ac:spMkLst>
        </pc:spChg>
        <pc:spChg chg="add">
          <ac:chgData name="Mohan Dhakal" userId="S::mohan.161757@ncit.edu.np::08e16f4c-a889-43c0-bfff-d1f8c447b9d6" providerId="AD" clId="Web-{BAF2C1A4-A009-431C-8D44-56C86B3530BB}" dt="2021-03-23T13:38:50.208" v="213"/>
          <ac:spMkLst>
            <pc:docMk/>
            <pc:sldMk cId="109857222" sldId="256"/>
            <ac:spMk id="37" creationId="{9CBBA0E9-D5B8-4ADF-8D70-CC3BF43AB15C}"/>
          </ac:spMkLst>
        </pc:spChg>
        <pc:spChg chg="add">
          <ac:chgData name="Mohan Dhakal" userId="S::mohan.161757@ncit.edu.np::08e16f4c-a889-43c0-bfff-d1f8c447b9d6" providerId="AD" clId="Web-{BAF2C1A4-A009-431C-8D44-56C86B3530BB}" dt="2021-03-23T13:38:50.208" v="213"/>
          <ac:spMkLst>
            <pc:docMk/>
            <pc:sldMk cId="109857222" sldId="256"/>
            <ac:spMk id="38" creationId="{6AFA584F-A41E-407D-BE22-A904CDF5EC05}"/>
          </ac:spMkLst>
        </pc:spChg>
        <pc:spChg chg="add">
          <ac:chgData name="Mohan Dhakal" userId="S::mohan.161757@ncit.edu.np::08e16f4c-a889-43c0-bfff-d1f8c447b9d6" providerId="AD" clId="Web-{BAF2C1A4-A009-431C-8D44-56C86B3530BB}" dt="2021-03-23T13:38:50.208" v="213"/>
          <ac:spMkLst>
            <pc:docMk/>
            <pc:sldMk cId="109857222" sldId="256"/>
            <ac:spMk id="39" creationId="{F5C6104E-23F6-45D8-B5E7-F83EFF186341}"/>
          </ac:spMkLst>
        </pc:spChg>
        <pc:grpChg chg="add">
          <ac:chgData name="Mohan Dhakal" userId="S::mohan.161757@ncit.edu.np::08e16f4c-a889-43c0-bfff-d1f8c447b9d6" providerId="AD" clId="Web-{BAF2C1A4-A009-431C-8D44-56C86B3530BB}" dt="2021-03-23T13:33:22.497" v="5"/>
          <ac:grpSpMkLst>
            <pc:docMk/>
            <pc:sldMk cId="109857222" sldId="256"/>
            <ac:grpSpMk id="19" creationId="{7DF11618-754F-4C58-94AD-F7AA3530D6AF}"/>
          </ac:grpSpMkLst>
        </pc:grpChg>
        <pc:grpChg chg="add">
          <ac:chgData name="Mohan Dhakal" userId="S::mohan.161757@ncit.edu.np::08e16f4c-a889-43c0-bfff-d1f8c447b9d6" providerId="AD" clId="Web-{BAF2C1A4-A009-431C-8D44-56C86B3530BB}" dt="2021-03-23T13:33:22.497" v="5"/>
          <ac:grpSpMkLst>
            <pc:docMk/>
            <pc:sldMk cId="109857222" sldId="256"/>
            <ac:grpSpMk id="45" creationId="{A5761FD8-9CFD-4F5A-AB69-F179306BCD09}"/>
          </ac:grpSpMkLst>
        </pc:grpChg>
        <pc:grpChg chg="add">
          <ac:chgData name="Mohan Dhakal" userId="S::mohan.161757@ncit.edu.np::08e16f4c-a889-43c0-bfff-d1f8c447b9d6" providerId="AD" clId="Web-{BAF2C1A4-A009-431C-8D44-56C86B3530BB}" dt="2021-03-23T13:33:22.497" v="5"/>
          <ac:grpSpMkLst>
            <pc:docMk/>
            <pc:sldMk cId="109857222" sldId="256"/>
            <ac:grpSpMk id="56" creationId="{361195DA-BFB4-4917-BAFD-7D3D669EFA86}"/>
          </ac:grpSpMkLst>
        </pc:grpChg>
        <pc:picChg chg="mod">
          <ac:chgData name="Mohan Dhakal" userId="S::mohan.161757@ncit.edu.np::08e16f4c-a889-43c0-bfff-d1f8c447b9d6" providerId="AD" clId="Web-{BAF2C1A4-A009-431C-8D44-56C86B3530BB}" dt="2021-03-23T13:38:50.208" v="213"/>
          <ac:picMkLst>
            <pc:docMk/>
            <pc:sldMk cId="109857222" sldId="256"/>
            <ac:picMk id="4" creationId="{26409B52-7B6B-48C9-9B73-4921230E4E5F}"/>
          </ac:picMkLst>
        </pc:picChg>
        <pc:picChg chg="mod">
          <ac:chgData name="Mohan Dhakal" userId="S::mohan.161757@ncit.edu.np::08e16f4c-a889-43c0-bfff-d1f8c447b9d6" providerId="AD" clId="Web-{BAF2C1A4-A009-431C-8D44-56C86B3530BB}" dt="2021-03-23T10:53:44.383" v="1" actId="1076"/>
          <ac:picMkLst>
            <pc:docMk/>
            <pc:sldMk cId="109857222" sldId="256"/>
            <ac:picMk id="4" creationId="{909691D0-5B9A-40A3-9CEC-B22253E74E13}"/>
          </ac:picMkLst>
        </pc:picChg>
        <pc:picChg chg="add">
          <ac:chgData name="Mohan Dhakal" userId="S::mohan.161757@ncit.edu.np::08e16f4c-a889-43c0-bfff-d1f8c447b9d6" providerId="AD" clId="Web-{BAF2C1A4-A009-431C-8D44-56C86B3530BB}" dt="2021-03-23T13:35:39.204" v="172"/>
          <ac:picMkLst>
            <pc:docMk/>
            <pc:sldMk cId="109857222" sldId="256"/>
            <ac:picMk id="9" creationId="{97E95E2F-46AB-4CC1-B3EC-E895B8364993}"/>
          </ac:picMkLst>
        </pc:picChg>
        <pc:picChg chg="add">
          <ac:chgData name="Mohan Dhakal" userId="S::mohan.161757@ncit.edu.np::08e16f4c-a889-43c0-bfff-d1f8c447b9d6" providerId="AD" clId="Web-{BAF2C1A4-A009-431C-8D44-56C86B3530BB}" dt="2021-03-23T13:35:39.204" v="172"/>
          <ac:picMkLst>
            <pc:docMk/>
            <pc:sldMk cId="109857222" sldId="256"/>
            <ac:picMk id="14" creationId="{948DAB23-6C4D-4138-8D67-DC09574BC896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38:42.911" v="210"/>
          <ac:picMkLst>
            <pc:docMk/>
            <pc:sldMk cId="109857222" sldId="256"/>
            <ac:picMk id="23" creationId="{4A0623D0-396B-499E-BBFB-C17F1BB0F2DF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38:42.911" v="210"/>
          <ac:picMkLst>
            <pc:docMk/>
            <pc:sldMk cId="109857222" sldId="256"/>
            <ac:picMk id="25" creationId="{6CCFC05F-DF0D-4B1B-8FD8-51B508CBCF22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38:50.177" v="212"/>
          <ac:picMkLst>
            <pc:docMk/>
            <pc:sldMk cId="109857222" sldId="256"/>
            <ac:picMk id="28" creationId="{9BB3FCE8-6660-4C8A-A11A-95DF1645DEEB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38:50.177" v="212"/>
          <ac:picMkLst>
            <pc:docMk/>
            <pc:sldMk cId="109857222" sldId="256"/>
            <ac:picMk id="29" creationId="{1BD645EB-47E9-49A4-83BB-6FF47EA8A51D}"/>
          </ac:picMkLst>
        </pc:picChg>
        <pc:picChg chg="add">
          <ac:chgData name="Mohan Dhakal" userId="S::mohan.161757@ncit.edu.np::08e16f4c-a889-43c0-bfff-d1f8c447b9d6" providerId="AD" clId="Web-{BAF2C1A4-A009-431C-8D44-56C86B3530BB}" dt="2021-03-23T13:38:50.208" v="213"/>
          <ac:picMkLst>
            <pc:docMk/>
            <pc:sldMk cId="109857222" sldId="256"/>
            <ac:picMk id="34" creationId="{2CFDAA60-20AE-433F-9E43-5B997FAC0F00}"/>
          </ac:picMkLst>
        </pc:picChg>
        <pc:picChg chg="add">
          <ac:chgData name="Mohan Dhakal" userId="S::mohan.161757@ncit.edu.np::08e16f4c-a889-43c0-bfff-d1f8c447b9d6" providerId="AD" clId="Web-{BAF2C1A4-A009-431C-8D44-56C86B3530BB}" dt="2021-03-23T13:38:50.208" v="213"/>
          <ac:picMkLst>
            <pc:docMk/>
            <pc:sldMk cId="109857222" sldId="256"/>
            <ac:picMk id="35" creationId="{909BD6C9-CB04-4A4F-A76B-834FE381187E}"/>
          </ac:picMkLst>
        </pc:picChg>
      </pc:sldChg>
      <pc:sldChg chg="addSp delSp modSp del mod setBg addAnim setClrOvrMap">
        <pc:chgData name="Mohan Dhakal" userId="S::mohan.161757@ncit.edu.np::08e16f4c-a889-43c0-bfff-d1f8c447b9d6" providerId="AD" clId="Web-{BAF2C1A4-A009-431C-8D44-56C86B3530BB}" dt="2021-03-23T13:52:41.242" v="312"/>
        <pc:sldMkLst>
          <pc:docMk/>
          <pc:sldMk cId="3764341417" sldId="257"/>
        </pc:sldMkLst>
        <pc:spChg chg="add del mod">
          <ac:chgData name="Mohan Dhakal" userId="S::mohan.161757@ncit.edu.np::08e16f4c-a889-43c0-bfff-d1f8c447b9d6" providerId="AD" clId="Web-{BAF2C1A4-A009-431C-8D44-56C86B3530BB}" dt="2021-03-23T13:41:24.821" v="226"/>
          <ac:spMkLst>
            <pc:docMk/>
            <pc:sldMk cId="3764341417" sldId="257"/>
            <ac:spMk id="8" creationId="{CFDC404E-8C5E-48B1-997B-D66C66EDFAAE}"/>
          </ac:spMkLst>
        </pc:spChg>
        <pc:spChg chg="mod">
          <ac:chgData name="Mohan Dhakal" userId="S::mohan.161757@ncit.edu.np::08e16f4c-a889-43c0-bfff-d1f8c447b9d6" providerId="AD" clId="Web-{BAF2C1A4-A009-431C-8D44-56C86B3530BB}" dt="2021-03-23T13:50:15.692" v="268" actId="1076"/>
          <ac:spMkLst>
            <pc:docMk/>
            <pc:sldMk cId="3764341417" sldId="257"/>
            <ac:spMk id="9" creationId="{22034A02-793E-4A6A-BBCF-BD00A98496E6}"/>
          </ac:spMkLst>
        </pc:spChg>
        <pc:spChg chg="del">
          <ac:chgData name="Mohan Dhakal" userId="S::mohan.161757@ncit.edu.np::08e16f4c-a889-43c0-bfff-d1f8c447b9d6" providerId="AD" clId="Web-{BAF2C1A4-A009-431C-8D44-56C86B3530BB}" dt="2021-03-23T13:40:51.445" v="219"/>
          <ac:spMkLst>
            <pc:docMk/>
            <pc:sldMk cId="3764341417" sldId="257"/>
            <ac:spMk id="13" creationId="{8F3CF990-ACB8-443A-BB74-D36EC8A00B02}"/>
          </ac:spMkLst>
        </pc:spChg>
        <pc:spChg chg="del">
          <ac:chgData name="Mohan Dhakal" userId="S::mohan.161757@ncit.edu.np::08e16f4c-a889-43c0-bfff-d1f8c447b9d6" providerId="AD" clId="Web-{BAF2C1A4-A009-431C-8D44-56C86B3530BB}" dt="2021-03-23T13:40:51.445" v="219"/>
          <ac:spMkLst>
            <pc:docMk/>
            <pc:sldMk cId="3764341417" sldId="257"/>
            <ac:spMk id="15" creationId="{2601900C-265D-4146-A578-477541E3DF28}"/>
          </ac:spMkLst>
        </pc:spChg>
        <pc:spChg chg="del">
          <ac:chgData name="Mohan Dhakal" userId="S::mohan.161757@ncit.edu.np::08e16f4c-a889-43c0-bfff-d1f8c447b9d6" providerId="AD" clId="Web-{BAF2C1A4-A009-431C-8D44-56C86B3530BB}" dt="2021-03-23T13:40:51.445" v="219"/>
          <ac:spMkLst>
            <pc:docMk/>
            <pc:sldMk cId="3764341417" sldId="257"/>
            <ac:spMk id="19" creationId="{65F94F98-3A57-49AA-838E-91AAF600B6EE}"/>
          </ac:spMkLst>
        </pc:spChg>
        <pc:spChg chg="del">
          <ac:chgData name="Mohan Dhakal" userId="S::mohan.161757@ncit.edu.np::08e16f4c-a889-43c0-bfff-d1f8c447b9d6" providerId="AD" clId="Web-{BAF2C1A4-A009-431C-8D44-56C86B3530BB}" dt="2021-03-23T13:40:51.445" v="219"/>
          <ac:spMkLst>
            <pc:docMk/>
            <pc:sldMk cId="3764341417" sldId="257"/>
            <ac:spMk id="23" creationId="{41F8C064-2DC5-4758-B49C-76BFF64052AF}"/>
          </ac:spMkLst>
        </pc:spChg>
        <pc:spChg chg="del">
          <ac:chgData name="Mohan Dhakal" userId="S::mohan.161757@ncit.edu.np::08e16f4c-a889-43c0-bfff-d1f8c447b9d6" providerId="AD" clId="Web-{BAF2C1A4-A009-431C-8D44-56C86B3530BB}" dt="2021-03-23T13:40:51.445" v="219"/>
          <ac:spMkLst>
            <pc:docMk/>
            <pc:sldMk cId="3764341417" sldId="257"/>
            <ac:spMk id="25" creationId="{FBD68200-BC03-4015-860B-CD5C30CD76B8}"/>
          </ac:spMkLst>
        </pc:spChg>
        <pc:spChg chg="del">
          <ac:chgData name="Mohan Dhakal" userId="S::mohan.161757@ncit.edu.np::08e16f4c-a889-43c0-bfff-d1f8c447b9d6" providerId="AD" clId="Web-{BAF2C1A4-A009-431C-8D44-56C86B3530BB}" dt="2021-03-23T13:40:51.445" v="219"/>
          <ac:spMkLst>
            <pc:docMk/>
            <pc:sldMk cId="3764341417" sldId="257"/>
            <ac:spMk id="27" creationId="{A0B5529D-5CAA-4BF2-B5C9-34705E7661F9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3:39.417" v="247"/>
          <ac:spMkLst>
            <pc:docMk/>
            <pc:sldMk cId="3764341417" sldId="257"/>
            <ac:spMk id="28" creationId="{3C38C329-05C1-44E0-942C-D7A60A7F2810}"/>
          </ac:spMkLst>
        </pc:spChg>
        <pc:spChg chg="del">
          <ac:chgData name="Mohan Dhakal" userId="S::mohan.161757@ncit.edu.np::08e16f4c-a889-43c0-bfff-d1f8c447b9d6" providerId="AD" clId="Web-{BAF2C1A4-A009-431C-8D44-56C86B3530BB}" dt="2021-03-23T13:40:51.445" v="219"/>
          <ac:spMkLst>
            <pc:docMk/>
            <pc:sldMk cId="3764341417" sldId="257"/>
            <ac:spMk id="29" creationId="{332A6F87-AC28-4AA8-B8A6-AEBC67BD0D64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3:39.417" v="247"/>
          <ac:spMkLst>
            <pc:docMk/>
            <pc:sldMk cId="3764341417" sldId="257"/>
            <ac:spMk id="32" creationId="{60DFF115-119D-479E-9D15-475C47026639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3:39.417" v="247"/>
          <ac:spMkLst>
            <pc:docMk/>
            <pc:sldMk cId="3764341417" sldId="257"/>
            <ac:spMk id="33" creationId="{2A2042E9-E104-4EB2-BC2A-7202C91C2ACD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1:24.821" v="226"/>
          <ac:spMkLst>
            <pc:docMk/>
            <pc:sldMk cId="3764341417" sldId="257"/>
            <ac:spMk id="34" creationId="{D0BE3D13-5BE5-4B05-AFCF-2A2E059D29F8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3:39.417" v="247"/>
          <ac:spMkLst>
            <pc:docMk/>
            <pc:sldMk cId="3764341417" sldId="257"/>
            <ac:spMk id="35" creationId="{B359973E-2127-4A68-8122-FD45CCA53355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1:24.821" v="226"/>
          <ac:spMkLst>
            <pc:docMk/>
            <pc:sldMk cId="3764341417" sldId="257"/>
            <ac:spMk id="36" creationId="{1AC85C80-0175-4214-A13D-03C224658C16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3:39.417" v="247"/>
          <ac:spMkLst>
            <pc:docMk/>
            <pc:sldMk cId="3764341417" sldId="257"/>
            <ac:spMk id="37" creationId="{0482D63C-D7E4-4249-B199-8CB5E90C7881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3:39.417" v="247"/>
          <ac:spMkLst>
            <pc:docMk/>
            <pc:sldMk cId="3764341417" sldId="257"/>
            <ac:spMk id="39" creationId="{B8C142B6-0BC2-42A0-A92A-AAB6C8BEEB89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1:24.821" v="226"/>
          <ac:spMkLst>
            <pc:docMk/>
            <pc:sldMk cId="3764341417" sldId="257"/>
            <ac:spMk id="40" creationId="{76562092-3AA7-4EF0-9007-C44F879A1308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3:39.417" v="247"/>
          <ac:spMkLst>
            <pc:docMk/>
            <pc:sldMk cId="3764341417" sldId="257"/>
            <ac:spMk id="41" creationId="{6C31A70B-E26C-4105-ABE9-B4E778AD47A2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1:18.383" v="223"/>
          <ac:spMkLst>
            <pc:docMk/>
            <pc:sldMk cId="3764341417" sldId="257"/>
            <ac:spMk id="44" creationId="{2A2042E9-E104-4EB2-BC2A-7202C91C2ACD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1:12.305" v="221"/>
          <ac:spMkLst>
            <pc:docMk/>
            <pc:sldMk cId="3764341417" sldId="257"/>
            <ac:spMk id="45" creationId="{8D8B8BFF-ABC6-4302-9767-D2ADEE381FA8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1:18.383" v="223"/>
          <ac:spMkLst>
            <pc:docMk/>
            <pc:sldMk cId="3764341417" sldId="257"/>
            <ac:spMk id="46" creationId="{B359973E-2127-4A68-8122-FD45CCA53355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1:24.774" v="225"/>
          <ac:spMkLst>
            <pc:docMk/>
            <pc:sldMk cId="3764341417" sldId="257"/>
            <ac:spMk id="48" creationId="{3C38C329-05C1-44E0-942C-D7A60A7F2810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1:12.305" v="221"/>
          <ac:spMkLst>
            <pc:docMk/>
            <pc:sldMk cId="3764341417" sldId="257"/>
            <ac:spMk id="49" creationId="{BB17FFD2-DBC7-4ABB-B2A0-7E18EC1B8074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1:12.305" v="221"/>
          <ac:spMkLst>
            <pc:docMk/>
            <pc:sldMk cId="3764341417" sldId="257"/>
            <ac:spMk id="51" creationId="{92806DFD-E192-42CC-B190-3C4C95B8FF4E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1:24.774" v="225"/>
          <ac:spMkLst>
            <pc:docMk/>
            <pc:sldMk cId="3764341417" sldId="257"/>
            <ac:spMk id="52" creationId="{DA98F3A3-687B-4002-93F2-58E8590DC79F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1:18.383" v="223"/>
          <ac:spMkLst>
            <pc:docMk/>
            <pc:sldMk cId="3764341417" sldId="257"/>
            <ac:spMk id="53" creationId="{0482D63C-D7E4-4249-B199-8CB5E90C7881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1:24.774" v="225"/>
          <ac:spMkLst>
            <pc:docMk/>
            <pc:sldMk cId="3764341417" sldId="257"/>
            <ac:spMk id="54" creationId="{27A1367E-049C-45E5-9C32-CC32DCEAEF94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1:18.383" v="223"/>
          <ac:spMkLst>
            <pc:docMk/>
            <pc:sldMk cId="3764341417" sldId="257"/>
            <ac:spMk id="55" creationId="{B8C142B6-0BC2-42A0-A92A-AAB6C8BEEB89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1:24.821" v="226"/>
          <ac:spMkLst>
            <pc:docMk/>
            <pc:sldMk cId="3764341417" sldId="257"/>
            <ac:spMk id="56" creationId="{441B7737-E3D8-47F4-8B54-7529C7A83642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1:18.383" v="223"/>
          <ac:spMkLst>
            <pc:docMk/>
            <pc:sldMk cId="3764341417" sldId="257"/>
            <ac:spMk id="57" creationId="{6C31A70B-E26C-4105-ABE9-B4E778AD47A2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1:24.821" v="226"/>
          <ac:spMkLst>
            <pc:docMk/>
            <pc:sldMk cId="3764341417" sldId="257"/>
            <ac:spMk id="58" creationId="{5CDAD12E-853D-4E20-9104-7129A3BF0D47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1:18.383" v="223"/>
          <ac:spMkLst>
            <pc:docMk/>
            <pc:sldMk cId="3764341417" sldId="257"/>
            <ac:spMk id="59" creationId="{D0BE3D13-5BE5-4B05-AFCF-2A2E059D29F8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1:18.383" v="223"/>
          <ac:spMkLst>
            <pc:docMk/>
            <pc:sldMk cId="3764341417" sldId="257"/>
            <ac:spMk id="61" creationId="{1AC85C80-0175-4214-A13D-03C224658C16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1:24.821" v="226"/>
          <ac:spMkLst>
            <pc:docMk/>
            <pc:sldMk cId="3764341417" sldId="257"/>
            <ac:spMk id="64" creationId="{AC1E939A-6A69-42AE-8471-3AD3A74AD78A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1:18.383" v="223"/>
          <ac:spMkLst>
            <pc:docMk/>
            <pc:sldMk cId="3764341417" sldId="257"/>
            <ac:spMk id="65" creationId="{76562092-3AA7-4EF0-9007-C44F879A1308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1:24.821" v="226"/>
          <ac:spMkLst>
            <pc:docMk/>
            <pc:sldMk cId="3764341417" sldId="257"/>
            <ac:spMk id="66" creationId="{A0B5529D-5CAA-4BF2-B5C9-34705E7661F9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1:18.383" v="223"/>
          <ac:spMkLst>
            <pc:docMk/>
            <pc:sldMk cId="3764341417" sldId="257"/>
            <ac:spMk id="67" creationId="{9232A0FC-3B0E-4DD1-9C3E-9C8C8CA6D103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1:24.821" v="226"/>
          <ac:spMkLst>
            <pc:docMk/>
            <pc:sldMk cId="3764341417" sldId="257"/>
            <ac:spMk id="68" creationId="{4B7BAF6C-CC6F-4F1B-AB92-3ABDF1D44541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3:39.417" v="247"/>
          <ac:spMkLst>
            <pc:docMk/>
            <pc:sldMk cId="3764341417" sldId="257"/>
            <ac:spMk id="69" creationId="{DA98F3A3-687B-4002-93F2-58E8590DC79F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3:39.417" v="247"/>
          <ac:spMkLst>
            <pc:docMk/>
            <pc:sldMk cId="3764341417" sldId="257"/>
            <ac:spMk id="70" creationId="{27A1367E-049C-45E5-9C32-CC32DCEAEF94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3:39.417" v="247"/>
          <ac:spMkLst>
            <pc:docMk/>
            <pc:sldMk cId="3764341417" sldId="257"/>
            <ac:spMk id="71" creationId="{7E1CAA8C-D8F1-4D3B-87B4-4B17F3E28819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53" v="260"/>
          <ac:spMkLst>
            <pc:docMk/>
            <pc:sldMk cId="3764341417" sldId="257"/>
            <ac:spMk id="74" creationId="{70C80B70-9A5C-46A1-BA7D-690BADB59F3D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53" v="260"/>
          <ac:spMkLst>
            <pc:docMk/>
            <pc:sldMk cId="3764341417" sldId="257"/>
            <ac:spMk id="75" creationId="{82602C6A-CE3E-40EA-BA03-E7FA0CA89AFE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53" v="260"/>
          <ac:spMkLst>
            <pc:docMk/>
            <pc:sldMk cId="3764341417" sldId="257"/>
            <ac:spMk id="76" creationId="{2D7B6A82-8EFE-45A2-BAA4-0A623AC301B7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53" v="260"/>
          <ac:spMkLst>
            <pc:docMk/>
            <pc:sldMk cId="3764341417" sldId="257"/>
            <ac:spMk id="77" creationId="{A2A5DC14-305D-43A2-85F8-E815E4178F38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53" v="260"/>
          <ac:spMkLst>
            <pc:docMk/>
            <pc:sldMk cId="3764341417" sldId="257"/>
            <ac:spMk id="78" creationId="{BE52F9F2-F269-40F0-A3F4-18E2A7990CB8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53" v="260"/>
          <ac:spMkLst>
            <pc:docMk/>
            <pc:sldMk cId="3764341417" sldId="257"/>
            <ac:spMk id="79" creationId="{B1F84598-CF04-4757-B9C6-7DB4E0E44539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53" v="260"/>
          <ac:spMkLst>
            <pc:docMk/>
            <pc:sldMk cId="3764341417" sldId="257"/>
            <ac:spMk id="82" creationId="{20C0E4A0-8C3C-4189-9EED-1D857E20294B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53" v="260"/>
          <ac:spMkLst>
            <pc:docMk/>
            <pc:sldMk cId="3764341417" sldId="257"/>
            <ac:spMk id="83" creationId="{B6CAA99A-EA3D-455B-885D-A441C79C0EC0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53" v="260"/>
          <ac:spMkLst>
            <pc:docMk/>
            <pc:sldMk cId="3764341417" sldId="257"/>
            <ac:spMk id="84" creationId="{6A3F2131-60DF-40CF-A421-0BB6311CD480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53" v="260"/>
          <ac:spMkLst>
            <pc:docMk/>
            <pc:sldMk cId="3764341417" sldId="257"/>
            <ac:spMk id="85" creationId="{47374C11-54FE-4800-9508-6E1C4D79E3AD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53" v="260"/>
          <ac:spMkLst>
            <pc:docMk/>
            <pc:sldMk cId="3764341417" sldId="257"/>
            <ac:spMk id="86" creationId="{6ED80280-B44A-48F8-BC31-D18D19B36614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53" v="260"/>
          <ac:spMkLst>
            <pc:docMk/>
            <pc:sldMk cId="3764341417" sldId="257"/>
            <ac:spMk id="87" creationId="{91022918-612C-48DF-BA93-B161C90C5E14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91" creationId="{EF9EEB06-EB25-4896-9640-DF9F862CD969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93" creationId="{C0ADD3B2-C8EF-4E30-94FE-46CE8565A1DC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95" creationId="{ABF3D5E5-3E9D-4FB7-BFCB-9E7C87D7F065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22" v="259"/>
          <ac:spMkLst>
            <pc:docMk/>
            <pc:sldMk cId="3764341417" sldId="257"/>
            <ac:spMk id="96" creationId="{70C80B70-9A5C-46A1-BA7D-690BADB59F3D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97" creationId="{72C8E67F-FDFF-42D4-8425-CD3C7AAAE207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22" v="259"/>
          <ac:spMkLst>
            <pc:docMk/>
            <pc:sldMk cId="3764341417" sldId="257"/>
            <ac:spMk id="98" creationId="{82602C6A-CE3E-40EA-BA03-E7FA0CA89AFE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99" creationId="{95006CC4-CE98-4F49-9977-F4E280E8631F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22" v="259"/>
          <ac:spMkLst>
            <pc:docMk/>
            <pc:sldMk cId="3764341417" sldId="257"/>
            <ac:spMk id="100" creationId="{2D7B6A82-8EFE-45A2-BAA4-0A623AC301B7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101" creationId="{0AB6CBC3-7497-4AF1-903F-A6A67ADB8672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22" v="259"/>
          <ac:spMkLst>
            <pc:docMk/>
            <pc:sldMk cId="3764341417" sldId="257"/>
            <ac:spMk id="102" creationId="{A2A5DC14-305D-43A2-85F8-E815E4178F38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22" v="259"/>
          <ac:spMkLst>
            <pc:docMk/>
            <pc:sldMk cId="3764341417" sldId="257"/>
            <ac:spMk id="104" creationId="{BE52F9F2-F269-40F0-A3F4-18E2A7990CB8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22" v="259"/>
          <ac:spMkLst>
            <pc:docMk/>
            <pc:sldMk cId="3764341417" sldId="257"/>
            <ac:spMk id="106" creationId="{B1F84598-CF04-4757-B9C6-7DB4E0E44539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107" creationId="{93022BCF-BF66-4466-AFB9-A2E9FCC9CA35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109" creationId="{E5BAB3F6-C8D8-48C5-902F-0BEE9F266801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111" creationId="{F454F6B2-2577-4C07-A706-DF79F898D60D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22" v="259"/>
          <ac:spMkLst>
            <pc:docMk/>
            <pc:sldMk cId="3764341417" sldId="257"/>
            <ac:spMk id="112" creationId="{20C0E4A0-8C3C-4189-9EED-1D857E20294B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113" creationId="{6DAC858B-AB03-41AF-9EED-B3BF1F773E58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22" v="259"/>
          <ac:spMkLst>
            <pc:docMk/>
            <pc:sldMk cId="3764341417" sldId="257"/>
            <ac:spMk id="114" creationId="{B6CAA99A-EA3D-455B-885D-A441C79C0EC0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22" v="259"/>
          <ac:spMkLst>
            <pc:docMk/>
            <pc:sldMk cId="3764341417" sldId="257"/>
            <ac:spMk id="116" creationId="{6A3F2131-60DF-40CF-A421-0BB6311CD480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22" v="259"/>
          <ac:spMkLst>
            <pc:docMk/>
            <pc:sldMk cId="3764341417" sldId="257"/>
            <ac:spMk id="118" creationId="{47374C11-54FE-4800-9508-6E1C4D79E3AD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119" creationId="{70C80B70-9A5C-46A1-BA7D-690BADB59F3D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22" v="259"/>
          <ac:spMkLst>
            <pc:docMk/>
            <pc:sldMk cId="3764341417" sldId="257"/>
            <ac:spMk id="120" creationId="{6ED80280-B44A-48F8-BC31-D18D19B36614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3:49:03.222" v="259"/>
          <ac:spMkLst>
            <pc:docMk/>
            <pc:sldMk cId="3764341417" sldId="257"/>
            <ac:spMk id="122" creationId="{91022918-612C-48DF-BA93-B161C90C5E14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124" creationId="{82602C6A-CE3E-40EA-BA03-E7FA0CA89AFE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126" creationId="{2D7B6A82-8EFE-45A2-BAA4-0A623AC301B7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128" creationId="{A2A5DC14-305D-43A2-85F8-E815E4178F38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130" creationId="{BE52F9F2-F269-40F0-A3F4-18E2A7990CB8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132" creationId="{5F67B154-4234-442F-82DC-CC478CC4E8DB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138" creationId="{7473E540-26A1-4015-948C-15859E482C8C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140" creationId="{E494FCF0-22D6-40C3-A1BF-94D39C775840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142" creationId="{988B40A6-7DFB-48B0-8796-213A4EF42F92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144" creationId="{6B502904-54E8-4DCC-9DE1-B626507796B2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146" creationId="{36306896-26CF-4ABB-BF40-7ABA5B586192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9:39.004" v="263"/>
          <ac:spMkLst>
            <pc:docMk/>
            <pc:sldMk cId="3764341417" sldId="257"/>
            <ac:spMk id="148" creationId="{622D55EB-EF5E-4C17-B2E0-BB1F53C71C70}"/>
          </ac:spMkLst>
        </pc:spChg>
        <pc:picChg chg="add mod">
          <ac:chgData name="Mohan Dhakal" userId="S::mohan.161757@ncit.edu.np::08e16f4c-a889-43c0-bfff-d1f8c447b9d6" providerId="AD" clId="Web-{BAF2C1A4-A009-431C-8D44-56C86B3530BB}" dt="2021-03-23T13:50:21.458" v="269" actId="1076"/>
          <ac:picMkLst>
            <pc:docMk/>
            <pc:sldMk cId="3764341417" sldId="257"/>
            <ac:picMk id="6" creationId="{682AAC19-BE50-4D1C-AA2B-02A5A0937758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43:39.417" v="247"/>
          <ac:picMkLst>
            <pc:docMk/>
            <pc:sldMk cId="3764341417" sldId="257"/>
            <ac:picMk id="11" creationId="{71D44207-99B1-488E-B506-E104606435B8}"/>
          </ac:picMkLst>
        </pc:picChg>
        <pc:picChg chg="del">
          <ac:chgData name="Mohan Dhakal" userId="S::mohan.161757@ncit.edu.np::08e16f4c-a889-43c0-bfff-d1f8c447b9d6" providerId="AD" clId="Web-{BAF2C1A4-A009-431C-8D44-56C86B3530BB}" dt="2021-03-23T13:40:51.445" v="219"/>
          <ac:picMkLst>
            <pc:docMk/>
            <pc:sldMk cId="3764341417" sldId="257"/>
            <ac:picMk id="17" creationId="{00B98862-BEE1-44FB-A335-A1B9106B445E}"/>
          </ac:picMkLst>
        </pc:picChg>
        <pc:picChg chg="del">
          <ac:chgData name="Mohan Dhakal" userId="S::mohan.161757@ncit.edu.np::08e16f4c-a889-43c0-bfff-d1f8c447b9d6" providerId="AD" clId="Web-{BAF2C1A4-A009-431C-8D44-56C86B3530BB}" dt="2021-03-23T13:40:51.445" v="219"/>
          <ac:picMkLst>
            <pc:docMk/>
            <pc:sldMk cId="3764341417" sldId="257"/>
            <ac:picMk id="21" creationId="{7185CF21-0594-48C0-9F3E-254D6BCE9D9B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43:39.417" v="247"/>
          <ac:picMkLst>
            <pc:docMk/>
            <pc:sldMk cId="3764341417" sldId="257"/>
            <ac:picMk id="30" creationId="{A40E99DB-69B1-42D9-9A2E-A196302E0CAC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43:39.417" v="247"/>
          <ac:picMkLst>
            <pc:docMk/>
            <pc:sldMk cId="3764341417" sldId="257"/>
            <ac:picMk id="31" creationId="{8E4A938E-9D51-410D-8201-788658806401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41:24.821" v="226"/>
          <ac:picMkLst>
            <pc:docMk/>
            <pc:sldMk cId="3764341417" sldId="257"/>
            <ac:picMk id="38" creationId="{15ADB788-8569-409E-862D-665AD53C9904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41:18.383" v="223"/>
          <ac:picMkLst>
            <pc:docMk/>
            <pc:sldMk cId="3764341417" sldId="257"/>
            <ac:picMk id="42" creationId="{71D44207-99B1-488E-B506-E104606435B8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41:18.383" v="223"/>
          <ac:picMkLst>
            <pc:docMk/>
            <pc:sldMk cId="3764341417" sldId="257"/>
            <ac:picMk id="43" creationId="{8E4A938E-9D51-410D-8201-788658806401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41:12.305" v="221"/>
          <ac:picMkLst>
            <pc:docMk/>
            <pc:sldMk cId="3764341417" sldId="257"/>
            <ac:picMk id="47" creationId="{D5F431FD-989C-4F7B-9EF1-BDED51AED4CF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41:24.774" v="225"/>
          <ac:picMkLst>
            <pc:docMk/>
            <pc:sldMk cId="3764341417" sldId="257"/>
            <ac:picMk id="50" creationId="{A40E99DB-69B1-42D9-9A2E-A196302E0CAC}"/>
          </ac:picMkLst>
        </pc:picChg>
        <pc:picChg chg="add">
          <ac:chgData name="Mohan Dhakal" userId="S::mohan.161757@ncit.edu.np::08e16f4c-a889-43c0-bfff-d1f8c447b9d6" providerId="AD" clId="Web-{BAF2C1A4-A009-431C-8D44-56C86B3530BB}" dt="2021-03-23T13:41:24.821" v="226"/>
          <ac:picMkLst>
            <pc:docMk/>
            <pc:sldMk cId="3764341417" sldId="257"/>
            <ac:picMk id="60" creationId="{3DA59AFC-4552-4608-9A63-AFBBC2C02976}"/>
          </ac:picMkLst>
        </pc:picChg>
        <pc:picChg chg="add">
          <ac:chgData name="Mohan Dhakal" userId="S::mohan.161757@ncit.edu.np::08e16f4c-a889-43c0-bfff-d1f8c447b9d6" providerId="AD" clId="Web-{BAF2C1A4-A009-431C-8D44-56C86B3530BB}" dt="2021-03-23T13:41:24.821" v="226"/>
          <ac:picMkLst>
            <pc:docMk/>
            <pc:sldMk cId="3764341417" sldId="257"/>
            <ac:picMk id="62" creationId="{7185CF21-0594-48C0-9F3E-254D6BCE9D9B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41:18.383" v="223"/>
          <ac:picMkLst>
            <pc:docMk/>
            <pc:sldMk cId="3764341417" sldId="257"/>
            <ac:picMk id="63" creationId="{15ADB788-8569-409E-862D-665AD53C9904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49:03.253" v="260"/>
          <ac:picMkLst>
            <pc:docMk/>
            <pc:sldMk cId="3764341417" sldId="257"/>
            <ac:picMk id="72" creationId="{DC95F854-2C62-40D6-B658-D11D34876F16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49:03.253" v="260"/>
          <ac:picMkLst>
            <pc:docMk/>
            <pc:sldMk cId="3764341417" sldId="257"/>
            <ac:picMk id="73" creationId="{90161D53-4A9C-4725-9E3C-064E8B3A0C93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49:03.253" v="260"/>
          <ac:picMkLst>
            <pc:docMk/>
            <pc:sldMk cId="3764341417" sldId="257"/>
            <ac:picMk id="80" creationId="{6C195E3D-7517-49A2-B738-0BA0D915F5A3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49:03.253" v="260"/>
          <ac:picMkLst>
            <pc:docMk/>
            <pc:sldMk cId="3764341417" sldId="257"/>
            <ac:picMk id="81" creationId="{0D5EEA7C-C7C0-4D3D-B498-B9003E6D7DF3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49:39.004" v="263"/>
          <ac:picMkLst>
            <pc:docMk/>
            <pc:sldMk cId="3764341417" sldId="257"/>
            <ac:picMk id="89" creationId="{C64ED39C-5C58-4353-B1A6-982FB540E4B6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49:39.004" v="263"/>
          <ac:picMkLst>
            <pc:docMk/>
            <pc:sldMk cId="3764341417" sldId="257"/>
            <ac:picMk id="90" creationId="{04F3EDC4-B948-4D45-A39B-271F1A1A16F0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49:03.222" v="259"/>
          <ac:picMkLst>
            <pc:docMk/>
            <pc:sldMk cId="3764341417" sldId="257"/>
            <ac:picMk id="92" creationId="{DC95F854-2C62-40D6-B658-D11D34876F16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49:03.222" v="259"/>
          <ac:picMkLst>
            <pc:docMk/>
            <pc:sldMk cId="3764341417" sldId="257"/>
            <ac:picMk id="94" creationId="{90161D53-4A9C-4725-9E3C-064E8B3A0C93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49:39.004" v="263"/>
          <ac:picMkLst>
            <pc:docMk/>
            <pc:sldMk cId="3764341417" sldId="257"/>
            <ac:picMk id="103" creationId="{9045A81E-7EBE-4CBC-BB2D-CDFDA127E57B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49:39.004" v="263"/>
          <ac:picMkLst>
            <pc:docMk/>
            <pc:sldMk cId="3764341417" sldId="257"/>
            <ac:picMk id="105" creationId="{2B0199EC-B3A5-4F68-97FF-DC070688A198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49:03.222" v="259"/>
          <ac:picMkLst>
            <pc:docMk/>
            <pc:sldMk cId="3764341417" sldId="257"/>
            <ac:picMk id="108" creationId="{6C195E3D-7517-49A2-B738-0BA0D915F5A3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3:49:03.222" v="259"/>
          <ac:picMkLst>
            <pc:docMk/>
            <pc:sldMk cId="3764341417" sldId="257"/>
            <ac:picMk id="110" creationId="{0D5EEA7C-C7C0-4D3D-B498-B9003E6D7DF3}"/>
          </ac:picMkLst>
        </pc:picChg>
        <pc:picChg chg="add">
          <ac:chgData name="Mohan Dhakal" userId="S::mohan.161757@ncit.edu.np::08e16f4c-a889-43c0-bfff-d1f8c447b9d6" providerId="AD" clId="Web-{BAF2C1A4-A009-431C-8D44-56C86B3530BB}" dt="2021-03-23T13:49:39.004" v="263"/>
          <ac:picMkLst>
            <pc:docMk/>
            <pc:sldMk cId="3764341417" sldId="257"/>
            <ac:picMk id="115" creationId="{DC95F854-2C62-40D6-B658-D11D34876F16}"/>
          </ac:picMkLst>
        </pc:picChg>
        <pc:picChg chg="add">
          <ac:chgData name="Mohan Dhakal" userId="S::mohan.161757@ncit.edu.np::08e16f4c-a889-43c0-bfff-d1f8c447b9d6" providerId="AD" clId="Web-{BAF2C1A4-A009-431C-8D44-56C86B3530BB}" dt="2021-03-23T13:49:39.004" v="263"/>
          <ac:picMkLst>
            <pc:docMk/>
            <pc:sldMk cId="3764341417" sldId="257"/>
            <ac:picMk id="117" creationId="{90161D53-4A9C-4725-9E3C-064E8B3A0C93}"/>
          </ac:picMkLst>
        </pc:picChg>
        <pc:picChg chg="add">
          <ac:chgData name="Mohan Dhakal" userId="S::mohan.161757@ncit.edu.np::08e16f4c-a889-43c0-bfff-d1f8c447b9d6" providerId="AD" clId="Web-{BAF2C1A4-A009-431C-8D44-56C86B3530BB}" dt="2021-03-23T13:49:39.004" v="263"/>
          <ac:picMkLst>
            <pc:docMk/>
            <pc:sldMk cId="3764341417" sldId="257"/>
            <ac:picMk id="134" creationId="{5CC748C5-E544-45B7-8BE8-AE968E18B84E}"/>
          </ac:picMkLst>
        </pc:picChg>
        <pc:picChg chg="add">
          <ac:chgData name="Mohan Dhakal" userId="S::mohan.161757@ncit.edu.np::08e16f4c-a889-43c0-bfff-d1f8c447b9d6" providerId="AD" clId="Web-{BAF2C1A4-A009-431C-8D44-56C86B3530BB}" dt="2021-03-23T13:49:39.004" v="263"/>
          <ac:picMkLst>
            <pc:docMk/>
            <pc:sldMk cId="3764341417" sldId="257"/>
            <ac:picMk id="136" creationId="{A4C2D794-2369-4DBF-B170-50F7AF887963}"/>
          </ac:picMkLst>
        </pc:picChg>
      </pc:sldChg>
      <pc:sldChg chg="addSp delSp modSp new mod setBg setClrOvrMap">
        <pc:chgData name="Mohan Dhakal" userId="S::mohan.161757@ncit.edu.np::08e16f4c-a889-43c0-bfff-d1f8c447b9d6" providerId="AD" clId="Web-{BAF2C1A4-A009-431C-8D44-56C86B3530BB}" dt="2021-03-23T13:51:54.304" v="309" actId="14100"/>
        <pc:sldMkLst>
          <pc:docMk/>
          <pc:sldMk cId="1140289777" sldId="258"/>
        </pc:sldMkLst>
        <pc:spChg chg="add del mod">
          <ac:chgData name="Mohan Dhakal" userId="S::mohan.161757@ncit.edu.np::08e16f4c-a889-43c0-bfff-d1f8c447b9d6" providerId="AD" clId="Web-{BAF2C1A4-A009-431C-8D44-56C86B3530BB}" dt="2021-03-23T13:51:23.881" v="303" actId="1076"/>
          <ac:spMkLst>
            <pc:docMk/>
            <pc:sldMk cId="1140289777" sldId="258"/>
            <ac:spMk id="2" creationId="{FCC79D8E-FD2D-45B8-B84D-79CB3019F3AE}"/>
          </ac:spMkLst>
        </pc:spChg>
        <pc:spChg chg="del mod">
          <ac:chgData name="Mohan Dhakal" userId="S::mohan.161757@ncit.edu.np::08e16f4c-a889-43c0-bfff-d1f8c447b9d6" providerId="AD" clId="Web-{BAF2C1A4-A009-431C-8D44-56C86B3530BB}" dt="2021-03-23T13:51:01.568" v="279"/>
          <ac:spMkLst>
            <pc:docMk/>
            <pc:sldMk cId="1140289777" sldId="258"/>
            <ac:spMk id="3" creationId="{3A65F1AF-927C-448F-8625-E7B4E99E55E6}"/>
          </ac:spMkLst>
        </pc:spChg>
        <pc:spChg chg="add">
          <ac:chgData name="Mohan Dhakal" userId="S::mohan.161757@ncit.edu.np::08e16f4c-a889-43c0-bfff-d1f8c447b9d6" providerId="AD" clId="Web-{BAF2C1A4-A009-431C-8D44-56C86B3530BB}" dt="2021-03-23T13:50:29.927" v="270"/>
          <ac:spMkLst>
            <pc:docMk/>
            <pc:sldMk cId="1140289777" sldId="258"/>
            <ac:spMk id="8" creationId="{D0BE3D13-5BE5-4B05-AFCF-2A2E059D29F8}"/>
          </ac:spMkLst>
        </pc:spChg>
        <pc:spChg chg="add">
          <ac:chgData name="Mohan Dhakal" userId="S::mohan.161757@ncit.edu.np::08e16f4c-a889-43c0-bfff-d1f8c447b9d6" providerId="AD" clId="Web-{BAF2C1A4-A009-431C-8D44-56C86B3530BB}" dt="2021-03-23T13:50:29.927" v="270"/>
          <ac:spMkLst>
            <pc:docMk/>
            <pc:sldMk cId="1140289777" sldId="258"/>
            <ac:spMk id="10" creationId="{1AC85C80-0175-4214-A13D-03C224658C16}"/>
          </ac:spMkLst>
        </pc:spChg>
        <pc:spChg chg="add">
          <ac:chgData name="Mohan Dhakal" userId="S::mohan.161757@ncit.edu.np::08e16f4c-a889-43c0-bfff-d1f8c447b9d6" providerId="AD" clId="Web-{BAF2C1A4-A009-431C-8D44-56C86B3530BB}" dt="2021-03-23T13:50:29.927" v="270"/>
          <ac:spMkLst>
            <pc:docMk/>
            <pc:sldMk cId="1140289777" sldId="258"/>
            <ac:spMk id="14" creationId="{76562092-3AA7-4EF0-9007-C44F879A1308}"/>
          </ac:spMkLst>
        </pc:spChg>
        <pc:picChg chg="add del mod">
          <ac:chgData name="Mohan Dhakal" userId="S::mohan.161757@ncit.edu.np::08e16f4c-a889-43c0-bfff-d1f8c447b9d6" providerId="AD" clId="Web-{BAF2C1A4-A009-431C-8D44-56C86B3530BB}" dt="2021-03-23T13:51:40.835" v="306"/>
          <ac:picMkLst>
            <pc:docMk/>
            <pc:sldMk cId="1140289777" sldId="258"/>
            <ac:picMk id="4" creationId="{D9EC24E5-9CC5-4E89-AA22-34BD217BCFA8}"/>
          </ac:picMkLst>
        </pc:picChg>
        <pc:picChg chg="add mod">
          <ac:chgData name="Mohan Dhakal" userId="S::mohan.161757@ncit.edu.np::08e16f4c-a889-43c0-bfff-d1f8c447b9d6" providerId="AD" clId="Web-{BAF2C1A4-A009-431C-8D44-56C86B3530BB}" dt="2021-03-23T13:51:54.304" v="309" actId="14100"/>
          <ac:picMkLst>
            <pc:docMk/>
            <pc:sldMk cId="1140289777" sldId="258"/>
            <ac:picMk id="5" creationId="{C4248573-DDA0-4110-A7F4-AD981B73AAFB}"/>
          </ac:picMkLst>
        </pc:picChg>
        <pc:picChg chg="add">
          <ac:chgData name="Mohan Dhakal" userId="S::mohan.161757@ncit.edu.np::08e16f4c-a889-43c0-bfff-d1f8c447b9d6" providerId="AD" clId="Web-{BAF2C1A4-A009-431C-8D44-56C86B3530BB}" dt="2021-03-23T13:50:29.927" v="270"/>
          <ac:picMkLst>
            <pc:docMk/>
            <pc:sldMk cId="1140289777" sldId="258"/>
            <ac:picMk id="12" creationId="{15ADB788-8569-409E-862D-665AD53C9904}"/>
          </ac:picMkLst>
        </pc:picChg>
      </pc:sldChg>
      <pc:sldChg chg="addSp delSp modSp new mod setBg">
        <pc:chgData name="Mohan Dhakal" userId="S::mohan.161757@ncit.edu.np::08e16f4c-a889-43c0-bfff-d1f8c447b9d6" providerId="AD" clId="Web-{BAF2C1A4-A009-431C-8D44-56C86B3530BB}" dt="2021-03-23T13:52:30.695" v="311"/>
        <pc:sldMkLst>
          <pc:docMk/>
          <pc:sldMk cId="1489391010" sldId="259"/>
        </pc:sldMkLst>
        <pc:spChg chg="add del mod">
          <ac:chgData name="Mohan Dhakal" userId="S::mohan.161757@ncit.edu.np::08e16f4c-a889-43c0-bfff-d1f8c447b9d6" providerId="AD" clId="Web-{BAF2C1A4-A009-431C-8D44-56C86B3530BB}" dt="2021-03-23T13:52:30.695" v="311"/>
          <ac:spMkLst>
            <pc:docMk/>
            <pc:sldMk cId="1489391010" sldId="259"/>
            <ac:spMk id="5" creationId="{83992B97-9D36-45D9-86AE-EDD950E89955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7:05.157" v="250"/>
          <ac:spMkLst>
            <pc:docMk/>
            <pc:sldMk cId="1489391010" sldId="259"/>
            <ac:spMk id="13" creationId="{70C80B70-9A5C-46A1-BA7D-690BADB59F3D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7:05.157" v="250"/>
          <ac:spMkLst>
            <pc:docMk/>
            <pc:sldMk cId="1489391010" sldId="259"/>
            <ac:spMk id="15" creationId="{82602C6A-CE3E-40EA-BA03-E7FA0CA89AFE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7:05.157" v="250"/>
          <ac:spMkLst>
            <pc:docMk/>
            <pc:sldMk cId="1489391010" sldId="259"/>
            <ac:spMk id="17" creationId="{2D7B6A82-8EFE-45A2-BAA4-0A623AC301B7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7:05.157" v="250"/>
          <ac:spMkLst>
            <pc:docMk/>
            <pc:sldMk cId="1489391010" sldId="259"/>
            <ac:spMk id="19" creationId="{A2A5DC14-305D-43A2-85F8-E815E4178F38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7:05.157" v="250"/>
          <ac:spMkLst>
            <pc:docMk/>
            <pc:sldMk cId="1489391010" sldId="259"/>
            <ac:spMk id="21" creationId="{BE52F9F2-F269-40F0-A3F4-18E2A7990CB8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7:05.157" v="250"/>
          <ac:spMkLst>
            <pc:docMk/>
            <pc:sldMk cId="1489391010" sldId="259"/>
            <ac:spMk id="23" creationId="{5F67B154-4234-442F-82DC-CC478CC4E8DB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7:05.157" v="250"/>
          <ac:spMkLst>
            <pc:docMk/>
            <pc:sldMk cId="1489391010" sldId="259"/>
            <ac:spMk id="29" creationId="{7473E540-26A1-4015-948C-15859E482C8C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7:05.157" v="250"/>
          <ac:spMkLst>
            <pc:docMk/>
            <pc:sldMk cId="1489391010" sldId="259"/>
            <ac:spMk id="31" creationId="{E494FCF0-22D6-40C3-A1BF-94D39C775840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7:05.157" v="250"/>
          <ac:spMkLst>
            <pc:docMk/>
            <pc:sldMk cId="1489391010" sldId="259"/>
            <ac:spMk id="33" creationId="{988B40A6-7DFB-48B0-8796-213A4EF42F92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7:05.157" v="250"/>
          <ac:spMkLst>
            <pc:docMk/>
            <pc:sldMk cId="1489391010" sldId="259"/>
            <ac:spMk id="35" creationId="{6B502904-54E8-4DCC-9DE1-B626507796B2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7:05.157" v="250"/>
          <ac:spMkLst>
            <pc:docMk/>
            <pc:sldMk cId="1489391010" sldId="259"/>
            <ac:spMk id="37" creationId="{36306896-26CF-4ABB-BF40-7ABA5B586192}"/>
          </ac:spMkLst>
        </pc:spChg>
        <pc:spChg chg="add">
          <ac:chgData name="Mohan Dhakal" userId="S::mohan.161757@ncit.edu.np::08e16f4c-a889-43c0-bfff-d1f8c447b9d6" providerId="AD" clId="Web-{BAF2C1A4-A009-431C-8D44-56C86B3530BB}" dt="2021-03-23T13:47:05.157" v="250"/>
          <ac:spMkLst>
            <pc:docMk/>
            <pc:sldMk cId="1489391010" sldId="259"/>
            <ac:spMk id="39" creationId="{622D55EB-EF5E-4C17-B2E0-BB1F53C71C70}"/>
          </ac:spMkLst>
        </pc:spChg>
        <pc:picChg chg="mod">
          <ac:chgData name="Mohan Dhakal" userId="S::mohan.161757@ncit.edu.np::08e16f4c-a889-43c0-bfff-d1f8c447b9d6" providerId="AD" clId="Web-{BAF2C1A4-A009-431C-8D44-56C86B3530BB}" dt="2021-03-23T13:47:05.157" v="250"/>
          <ac:picMkLst>
            <pc:docMk/>
            <pc:sldMk cId="1489391010" sldId="259"/>
            <ac:picMk id="4" creationId="{8188B80D-E014-4C80-8413-D754942FF55E}"/>
          </ac:picMkLst>
        </pc:picChg>
        <pc:picChg chg="add">
          <ac:chgData name="Mohan Dhakal" userId="S::mohan.161757@ncit.edu.np::08e16f4c-a889-43c0-bfff-d1f8c447b9d6" providerId="AD" clId="Web-{BAF2C1A4-A009-431C-8D44-56C86B3530BB}" dt="2021-03-23T13:47:05.157" v="250"/>
          <ac:picMkLst>
            <pc:docMk/>
            <pc:sldMk cId="1489391010" sldId="259"/>
            <ac:picMk id="9" creationId="{DC95F854-2C62-40D6-B658-D11D34876F16}"/>
          </ac:picMkLst>
        </pc:picChg>
        <pc:picChg chg="add">
          <ac:chgData name="Mohan Dhakal" userId="S::mohan.161757@ncit.edu.np::08e16f4c-a889-43c0-bfff-d1f8c447b9d6" providerId="AD" clId="Web-{BAF2C1A4-A009-431C-8D44-56C86B3530BB}" dt="2021-03-23T13:47:05.157" v="250"/>
          <ac:picMkLst>
            <pc:docMk/>
            <pc:sldMk cId="1489391010" sldId="259"/>
            <ac:picMk id="11" creationId="{90161D53-4A9C-4725-9E3C-064E8B3A0C93}"/>
          </ac:picMkLst>
        </pc:picChg>
        <pc:picChg chg="add">
          <ac:chgData name="Mohan Dhakal" userId="S::mohan.161757@ncit.edu.np::08e16f4c-a889-43c0-bfff-d1f8c447b9d6" providerId="AD" clId="Web-{BAF2C1A4-A009-431C-8D44-56C86B3530BB}" dt="2021-03-23T13:47:05.157" v="250"/>
          <ac:picMkLst>
            <pc:docMk/>
            <pc:sldMk cId="1489391010" sldId="259"/>
            <ac:picMk id="25" creationId="{5CC748C5-E544-45B7-8BE8-AE968E18B84E}"/>
          </ac:picMkLst>
        </pc:picChg>
        <pc:picChg chg="add">
          <ac:chgData name="Mohan Dhakal" userId="S::mohan.161757@ncit.edu.np::08e16f4c-a889-43c0-bfff-d1f8c447b9d6" providerId="AD" clId="Web-{BAF2C1A4-A009-431C-8D44-56C86B3530BB}" dt="2021-03-23T13:47:05.157" v="250"/>
          <ac:picMkLst>
            <pc:docMk/>
            <pc:sldMk cId="1489391010" sldId="259"/>
            <ac:picMk id="27" creationId="{A4C2D794-2369-4DBF-B170-50F7AF887963}"/>
          </ac:picMkLst>
        </pc:picChg>
      </pc:sldChg>
      <pc:sldChg chg="addSp delSp modSp new mod setBg">
        <pc:chgData name="Mohan Dhakal" userId="S::mohan.161757@ncit.edu.np::08e16f4c-a889-43c0-bfff-d1f8c447b9d6" providerId="AD" clId="Web-{BAF2C1A4-A009-431C-8D44-56C86B3530BB}" dt="2021-03-23T14:04:36.543" v="455"/>
        <pc:sldMkLst>
          <pc:docMk/>
          <pc:sldMk cId="3754752531" sldId="260"/>
        </pc:sldMkLst>
        <pc:spChg chg="mod">
          <ac:chgData name="Mohan Dhakal" userId="S::mohan.161757@ncit.edu.np::08e16f4c-a889-43c0-bfff-d1f8c447b9d6" providerId="AD" clId="Web-{BAF2C1A4-A009-431C-8D44-56C86B3530BB}" dt="2021-03-23T14:04:17.684" v="451"/>
          <ac:spMkLst>
            <pc:docMk/>
            <pc:sldMk cId="3754752531" sldId="260"/>
            <ac:spMk id="2" creationId="{23749DF9-8AB8-456F-A4E5-9B6FBA1F5FC6}"/>
          </ac:spMkLst>
        </pc:spChg>
        <pc:spChg chg="del">
          <ac:chgData name="Mohan Dhakal" userId="S::mohan.161757@ncit.edu.np::08e16f4c-a889-43c0-bfff-d1f8c447b9d6" providerId="AD" clId="Web-{BAF2C1A4-A009-431C-8D44-56C86B3530BB}" dt="2021-03-23T13:56:41.594" v="344"/>
          <ac:spMkLst>
            <pc:docMk/>
            <pc:sldMk cId="3754752531" sldId="260"/>
            <ac:spMk id="3" creationId="{584E1602-1599-44F1-9088-7A0BCE73A6A0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4:04:17.684" v="451"/>
          <ac:spMkLst>
            <pc:docMk/>
            <pc:sldMk cId="3754752531" sldId="260"/>
            <ac:spMk id="14" creationId="{70C80B70-9A5C-46A1-BA7D-690BADB59F3D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4:04:17.684" v="451"/>
          <ac:spMkLst>
            <pc:docMk/>
            <pc:sldMk cId="3754752531" sldId="260"/>
            <ac:spMk id="16" creationId="{82602C6A-CE3E-40EA-BA03-E7FA0CA89AFE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4:04:17.684" v="451"/>
          <ac:spMkLst>
            <pc:docMk/>
            <pc:sldMk cId="3754752531" sldId="260"/>
            <ac:spMk id="18" creationId="{2D7B6A82-8EFE-45A2-BAA4-0A623AC301B7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4:04:17.684" v="451"/>
          <ac:spMkLst>
            <pc:docMk/>
            <pc:sldMk cId="3754752531" sldId="260"/>
            <ac:spMk id="20" creationId="{A2A5DC14-305D-43A2-85F8-E815E4178F38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4:04:17.684" v="451"/>
          <ac:spMkLst>
            <pc:docMk/>
            <pc:sldMk cId="3754752531" sldId="260"/>
            <ac:spMk id="22" creationId="{BE52F9F2-F269-40F0-A3F4-18E2A7990CB8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4:04:17.684" v="451"/>
          <ac:spMkLst>
            <pc:docMk/>
            <pc:sldMk cId="3754752531" sldId="260"/>
            <ac:spMk id="24" creationId="{8AAC8ED2-419C-4368-BB65-63AE6C4838E9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4:04:17.684" v="451"/>
          <ac:spMkLst>
            <pc:docMk/>
            <pc:sldMk cId="3754752531" sldId="260"/>
            <ac:spMk id="30" creationId="{3E88271C-3F36-4056-AF1B-0674E46B36D8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4:04:17.684" v="451"/>
          <ac:spMkLst>
            <pc:docMk/>
            <pc:sldMk cId="3754752531" sldId="260"/>
            <ac:spMk id="32" creationId="{1EFAC889-DCD2-4012-8A72-00CB592057C2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4:04:17.684" v="451"/>
          <ac:spMkLst>
            <pc:docMk/>
            <pc:sldMk cId="3754752531" sldId="260"/>
            <ac:spMk id="34" creationId="{3CD245BE-0F6C-420A-A970-888EDD52E75D}"/>
          </ac:spMkLst>
        </pc:spChg>
        <pc:spChg chg="add del">
          <ac:chgData name="Mohan Dhakal" userId="S::mohan.161757@ncit.edu.np::08e16f4c-a889-43c0-bfff-d1f8c447b9d6" providerId="AD" clId="Web-{BAF2C1A4-A009-431C-8D44-56C86B3530BB}" dt="2021-03-23T14:04:17.684" v="451"/>
          <ac:spMkLst>
            <pc:docMk/>
            <pc:sldMk cId="3754752531" sldId="260"/>
            <ac:spMk id="36" creationId="{98F99A08-A8D9-4015-81BD-C11DE586CC8B}"/>
          </ac:spMkLst>
        </pc:spChg>
        <pc:spChg chg="add">
          <ac:chgData name="Mohan Dhakal" userId="S::mohan.161757@ncit.edu.np::08e16f4c-a889-43c0-bfff-d1f8c447b9d6" providerId="AD" clId="Web-{BAF2C1A4-A009-431C-8D44-56C86B3530BB}" dt="2021-03-23T14:04:17.684" v="451"/>
          <ac:spMkLst>
            <pc:docMk/>
            <pc:sldMk cId="3754752531" sldId="260"/>
            <ac:spMk id="45" creationId="{70C80B70-9A5C-46A1-BA7D-690BADB59F3D}"/>
          </ac:spMkLst>
        </pc:spChg>
        <pc:spChg chg="add">
          <ac:chgData name="Mohan Dhakal" userId="S::mohan.161757@ncit.edu.np::08e16f4c-a889-43c0-bfff-d1f8c447b9d6" providerId="AD" clId="Web-{BAF2C1A4-A009-431C-8D44-56C86B3530BB}" dt="2021-03-23T14:04:17.684" v="451"/>
          <ac:spMkLst>
            <pc:docMk/>
            <pc:sldMk cId="3754752531" sldId="260"/>
            <ac:spMk id="47" creationId="{82602C6A-CE3E-40EA-BA03-E7FA0CA89AFE}"/>
          </ac:spMkLst>
        </pc:spChg>
        <pc:spChg chg="add">
          <ac:chgData name="Mohan Dhakal" userId="S::mohan.161757@ncit.edu.np::08e16f4c-a889-43c0-bfff-d1f8c447b9d6" providerId="AD" clId="Web-{BAF2C1A4-A009-431C-8D44-56C86B3530BB}" dt="2021-03-23T14:04:17.684" v="451"/>
          <ac:spMkLst>
            <pc:docMk/>
            <pc:sldMk cId="3754752531" sldId="260"/>
            <ac:spMk id="49" creationId="{2D7B6A82-8EFE-45A2-BAA4-0A623AC301B7}"/>
          </ac:spMkLst>
        </pc:spChg>
        <pc:spChg chg="add">
          <ac:chgData name="Mohan Dhakal" userId="S::mohan.161757@ncit.edu.np::08e16f4c-a889-43c0-bfff-d1f8c447b9d6" providerId="AD" clId="Web-{BAF2C1A4-A009-431C-8D44-56C86B3530BB}" dt="2021-03-23T14:04:17.684" v="451"/>
          <ac:spMkLst>
            <pc:docMk/>
            <pc:sldMk cId="3754752531" sldId="260"/>
            <ac:spMk id="51" creationId="{A2A5DC14-305D-43A2-85F8-E815E4178F38}"/>
          </ac:spMkLst>
        </pc:spChg>
        <pc:spChg chg="add">
          <ac:chgData name="Mohan Dhakal" userId="S::mohan.161757@ncit.edu.np::08e16f4c-a889-43c0-bfff-d1f8c447b9d6" providerId="AD" clId="Web-{BAF2C1A4-A009-431C-8D44-56C86B3530BB}" dt="2021-03-23T14:04:17.684" v="451"/>
          <ac:spMkLst>
            <pc:docMk/>
            <pc:sldMk cId="3754752531" sldId="260"/>
            <ac:spMk id="53" creationId="{BE52F9F2-F269-40F0-A3F4-18E2A7990CB8}"/>
          </ac:spMkLst>
        </pc:spChg>
        <pc:spChg chg="add">
          <ac:chgData name="Mohan Dhakal" userId="S::mohan.161757@ncit.edu.np::08e16f4c-a889-43c0-bfff-d1f8c447b9d6" providerId="AD" clId="Web-{BAF2C1A4-A009-431C-8D44-56C86B3530BB}" dt="2021-03-23T14:04:17.684" v="451"/>
          <ac:spMkLst>
            <pc:docMk/>
            <pc:sldMk cId="3754752531" sldId="260"/>
            <ac:spMk id="55" creationId="{ED64584E-90A2-4B1F-8719-AFB7D0382B19}"/>
          </ac:spMkLst>
        </pc:spChg>
        <pc:spChg chg="add">
          <ac:chgData name="Mohan Dhakal" userId="S::mohan.161757@ncit.edu.np::08e16f4c-a889-43c0-bfff-d1f8c447b9d6" providerId="AD" clId="Web-{BAF2C1A4-A009-431C-8D44-56C86B3530BB}" dt="2021-03-23T14:04:17.684" v="451"/>
          <ac:spMkLst>
            <pc:docMk/>
            <pc:sldMk cId="3754752531" sldId="260"/>
            <ac:spMk id="61" creationId="{E4E09356-DF44-4D96-B4F9-0129997A46AD}"/>
          </ac:spMkLst>
        </pc:spChg>
        <pc:spChg chg="add">
          <ac:chgData name="Mohan Dhakal" userId="S::mohan.161757@ncit.edu.np::08e16f4c-a889-43c0-bfff-d1f8c447b9d6" providerId="AD" clId="Web-{BAF2C1A4-A009-431C-8D44-56C86B3530BB}" dt="2021-03-23T14:04:17.684" v="451"/>
          <ac:spMkLst>
            <pc:docMk/>
            <pc:sldMk cId="3754752531" sldId="260"/>
            <ac:spMk id="63" creationId="{239F3ABC-A405-4D28-80BF-747B66DB18CB}"/>
          </ac:spMkLst>
        </pc:spChg>
        <pc:spChg chg="add">
          <ac:chgData name="Mohan Dhakal" userId="S::mohan.161757@ncit.edu.np::08e16f4c-a889-43c0-bfff-d1f8c447b9d6" providerId="AD" clId="Web-{BAF2C1A4-A009-431C-8D44-56C86B3530BB}" dt="2021-03-23T14:04:17.684" v="451"/>
          <ac:spMkLst>
            <pc:docMk/>
            <pc:sldMk cId="3754752531" sldId="260"/>
            <ac:spMk id="65" creationId="{3A27A499-046F-43B4-BD34-B1D62F39F765}"/>
          </ac:spMkLst>
        </pc:spChg>
        <pc:spChg chg="add">
          <ac:chgData name="Mohan Dhakal" userId="S::mohan.161757@ncit.edu.np::08e16f4c-a889-43c0-bfff-d1f8c447b9d6" providerId="AD" clId="Web-{BAF2C1A4-A009-431C-8D44-56C86B3530BB}" dt="2021-03-23T14:04:17.684" v="451"/>
          <ac:spMkLst>
            <pc:docMk/>
            <pc:sldMk cId="3754752531" sldId="260"/>
            <ac:spMk id="67" creationId="{CE44967E-DA00-4EA8-860D-AF33E75059CC}"/>
          </ac:spMkLst>
        </pc:spChg>
        <pc:graphicFrameChg chg="add mod modGraphic">
          <ac:chgData name="Mohan Dhakal" userId="S::mohan.161757@ncit.edu.np::08e16f4c-a889-43c0-bfff-d1f8c447b9d6" providerId="AD" clId="Web-{BAF2C1A4-A009-431C-8D44-56C86B3530BB}" dt="2021-03-23T14:04:36.543" v="455"/>
          <ac:graphicFrameMkLst>
            <pc:docMk/>
            <pc:sldMk cId="3754752531" sldId="260"/>
            <ac:graphicFrameMk id="5" creationId="{F0AFB661-DA22-4C9A-8BB7-BC7741C05FED}"/>
          </ac:graphicFrameMkLst>
        </pc:graphicFrameChg>
        <pc:picChg chg="add del">
          <ac:chgData name="Mohan Dhakal" userId="S::mohan.161757@ncit.edu.np::08e16f4c-a889-43c0-bfff-d1f8c447b9d6" providerId="AD" clId="Web-{BAF2C1A4-A009-431C-8D44-56C86B3530BB}" dt="2021-03-23T14:04:17.684" v="451"/>
          <ac:picMkLst>
            <pc:docMk/>
            <pc:sldMk cId="3754752531" sldId="260"/>
            <ac:picMk id="10" creationId="{DC95F854-2C62-40D6-B658-D11D34876F16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4:04:17.684" v="451"/>
          <ac:picMkLst>
            <pc:docMk/>
            <pc:sldMk cId="3754752531" sldId="260"/>
            <ac:picMk id="12" creationId="{90161D53-4A9C-4725-9E3C-064E8B3A0C93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4:04:17.684" v="451"/>
          <ac:picMkLst>
            <pc:docMk/>
            <pc:sldMk cId="3754752531" sldId="260"/>
            <ac:picMk id="26" creationId="{1567D373-1AD0-4044-AFE0-F400C035B06B}"/>
          </ac:picMkLst>
        </pc:picChg>
        <pc:picChg chg="add del">
          <ac:chgData name="Mohan Dhakal" userId="S::mohan.161757@ncit.edu.np::08e16f4c-a889-43c0-bfff-d1f8c447b9d6" providerId="AD" clId="Web-{BAF2C1A4-A009-431C-8D44-56C86B3530BB}" dt="2021-03-23T14:04:17.684" v="451"/>
          <ac:picMkLst>
            <pc:docMk/>
            <pc:sldMk cId="3754752531" sldId="260"/>
            <ac:picMk id="28" creationId="{3E2AD058-E62B-4544-A38A-746F229F21ED}"/>
          </ac:picMkLst>
        </pc:picChg>
        <pc:picChg chg="add">
          <ac:chgData name="Mohan Dhakal" userId="S::mohan.161757@ncit.edu.np::08e16f4c-a889-43c0-bfff-d1f8c447b9d6" providerId="AD" clId="Web-{BAF2C1A4-A009-431C-8D44-56C86B3530BB}" dt="2021-03-23T14:04:17.684" v="451"/>
          <ac:picMkLst>
            <pc:docMk/>
            <pc:sldMk cId="3754752531" sldId="260"/>
            <ac:picMk id="41" creationId="{DC95F854-2C62-40D6-B658-D11D34876F16}"/>
          </ac:picMkLst>
        </pc:picChg>
        <pc:picChg chg="add">
          <ac:chgData name="Mohan Dhakal" userId="S::mohan.161757@ncit.edu.np::08e16f4c-a889-43c0-bfff-d1f8c447b9d6" providerId="AD" clId="Web-{BAF2C1A4-A009-431C-8D44-56C86B3530BB}" dt="2021-03-23T14:04:17.684" v="451"/>
          <ac:picMkLst>
            <pc:docMk/>
            <pc:sldMk cId="3754752531" sldId="260"/>
            <ac:picMk id="43" creationId="{90161D53-4A9C-4725-9E3C-064E8B3A0C93}"/>
          </ac:picMkLst>
        </pc:picChg>
        <pc:picChg chg="add">
          <ac:chgData name="Mohan Dhakal" userId="S::mohan.161757@ncit.edu.np::08e16f4c-a889-43c0-bfff-d1f8c447b9d6" providerId="AD" clId="Web-{BAF2C1A4-A009-431C-8D44-56C86B3530BB}" dt="2021-03-23T14:04:17.684" v="451"/>
          <ac:picMkLst>
            <pc:docMk/>
            <pc:sldMk cId="3754752531" sldId="260"/>
            <ac:picMk id="57" creationId="{596EED8D-8EC5-49A0-ACFD-407E48802920}"/>
          </ac:picMkLst>
        </pc:picChg>
        <pc:picChg chg="add">
          <ac:chgData name="Mohan Dhakal" userId="S::mohan.161757@ncit.edu.np::08e16f4c-a889-43c0-bfff-d1f8c447b9d6" providerId="AD" clId="Web-{BAF2C1A4-A009-431C-8D44-56C86B3530BB}" dt="2021-03-23T14:04:17.684" v="451"/>
          <ac:picMkLst>
            <pc:docMk/>
            <pc:sldMk cId="3754752531" sldId="260"/>
            <ac:picMk id="59" creationId="{DF884270-F265-423D-8872-0B6742E5A753}"/>
          </ac:picMkLst>
        </pc:picChg>
      </pc:sldChg>
      <pc:sldMasterChg chg="mod modSldLayout">
        <pc:chgData name="Mohan Dhakal" userId="S::mohan.161757@ncit.edu.np::08e16f4c-a889-43c0-bfff-d1f8c447b9d6" providerId="AD" clId="Web-{BAF2C1A4-A009-431C-8D44-56C86B3530BB}" dt="2021-03-23T10:54:10.571" v="4"/>
        <pc:sldMasterMkLst>
          <pc:docMk/>
          <pc:sldMasterMk cId="80337260" sldId="2147483684"/>
        </pc:sldMasterMkLst>
        <pc:sldLayoutChg chg="mod">
          <pc:chgData name="Mohan Dhakal" userId="S::mohan.161757@ncit.edu.np::08e16f4c-a889-43c0-bfff-d1f8c447b9d6" providerId="AD" clId="Web-{BAF2C1A4-A009-431C-8D44-56C86B3530BB}" dt="2021-03-23T10:54:10.571" v="4"/>
          <pc:sldLayoutMkLst>
            <pc:docMk/>
            <pc:sldMasterMk cId="80337260" sldId="2147483684"/>
            <pc:sldLayoutMk cId="1085951500" sldId="2147483685"/>
          </pc:sldLayoutMkLst>
        </pc:sldLayoutChg>
        <pc:sldLayoutChg chg="mod">
          <pc:chgData name="Mohan Dhakal" userId="S::mohan.161757@ncit.edu.np::08e16f4c-a889-43c0-bfff-d1f8c447b9d6" providerId="AD" clId="Web-{BAF2C1A4-A009-431C-8D44-56C86B3530BB}" dt="2021-03-23T10:54:10.571" v="4"/>
          <pc:sldLayoutMkLst>
            <pc:docMk/>
            <pc:sldMasterMk cId="80337260" sldId="2147483684"/>
            <pc:sldLayoutMk cId="3167537732" sldId="2147483686"/>
          </pc:sldLayoutMkLst>
        </pc:sldLayoutChg>
        <pc:sldLayoutChg chg="mod">
          <pc:chgData name="Mohan Dhakal" userId="S::mohan.161757@ncit.edu.np::08e16f4c-a889-43c0-bfff-d1f8c447b9d6" providerId="AD" clId="Web-{BAF2C1A4-A009-431C-8D44-56C86B3530BB}" dt="2021-03-23T10:54:10.571" v="4"/>
          <pc:sldLayoutMkLst>
            <pc:docMk/>
            <pc:sldMasterMk cId="80337260" sldId="2147483684"/>
            <pc:sldLayoutMk cId="992608791" sldId="2147483687"/>
          </pc:sldLayoutMkLst>
        </pc:sldLayoutChg>
        <pc:sldLayoutChg chg="mod">
          <pc:chgData name="Mohan Dhakal" userId="S::mohan.161757@ncit.edu.np::08e16f4c-a889-43c0-bfff-d1f8c447b9d6" providerId="AD" clId="Web-{BAF2C1A4-A009-431C-8D44-56C86B3530BB}" dt="2021-03-23T10:54:10.571" v="4"/>
          <pc:sldLayoutMkLst>
            <pc:docMk/>
            <pc:sldMasterMk cId="80337260" sldId="2147483684"/>
            <pc:sldLayoutMk cId="2526218887" sldId="2147483688"/>
          </pc:sldLayoutMkLst>
        </pc:sldLayoutChg>
        <pc:sldLayoutChg chg="mod">
          <pc:chgData name="Mohan Dhakal" userId="S::mohan.161757@ncit.edu.np::08e16f4c-a889-43c0-bfff-d1f8c447b9d6" providerId="AD" clId="Web-{BAF2C1A4-A009-431C-8D44-56C86B3530BB}" dt="2021-03-23T10:54:10.571" v="4"/>
          <pc:sldLayoutMkLst>
            <pc:docMk/>
            <pc:sldMasterMk cId="80337260" sldId="2147483684"/>
            <pc:sldLayoutMk cId="3203325047" sldId="2147483689"/>
          </pc:sldLayoutMkLst>
        </pc:sldLayoutChg>
        <pc:sldLayoutChg chg="mod">
          <pc:chgData name="Mohan Dhakal" userId="S::mohan.161757@ncit.edu.np::08e16f4c-a889-43c0-bfff-d1f8c447b9d6" providerId="AD" clId="Web-{BAF2C1A4-A009-431C-8D44-56C86B3530BB}" dt="2021-03-23T10:54:10.571" v="4"/>
          <pc:sldLayoutMkLst>
            <pc:docMk/>
            <pc:sldMasterMk cId="80337260" sldId="2147483684"/>
            <pc:sldLayoutMk cId="3174397581" sldId="2147483690"/>
          </pc:sldLayoutMkLst>
        </pc:sldLayoutChg>
        <pc:sldLayoutChg chg="mod">
          <pc:chgData name="Mohan Dhakal" userId="S::mohan.161757@ncit.edu.np::08e16f4c-a889-43c0-bfff-d1f8c447b9d6" providerId="AD" clId="Web-{BAF2C1A4-A009-431C-8D44-56C86B3530BB}" dt="2021-03-23T10:54:10.571" v="4"/>
          <pc:sldLayoutMkLst>
            <pc:docMk/>
            <pc:sldMasterMk cId="80337260" sldId="2147483684"/>
            <pc:sldLayoutMk cId="3348084596" sldId="2147483691"/>
          </pc:sldLayoutMkLst>
        </pc:sldLayoutChg>
        <pc:sldLayoutChg chg="mod">
          <pc:chgData name="Mohan Dhakal" userId="S::mohan.161757@ncit.edu.np::08e16f4c-a889-43c0-bfff-d1f8c447b9d6" providerId="AD" clId="Web-{BAF2C1A4-A009-431C-8D44-56C86B3530BB}" dt="2021-03-23T10:54:10.571" v="4"/>
          <pc:sldLayoutMkLst>
            <pc:docMk/>
            <pc:sldMasterMk cId="80337260" sldId="2147483684"/>
            <pc:sldLayoutMk cId="29587941" sldId="2147483692"/>
          </pc:sldLayoutMkLst>
        </pc:sldLayoutChg>
        <pc:sldLayoutChg chg="mod">
          <pc:chgData name="Mohan Dhakal" userId="S::mohan.161757@ncit.edu.np::08e16f4c-a889-43c0-bfff-d1f8c447b9d6" providerId="AD" clId="Web-{BAF2C1A4-A009-431C-8D44-56C86B3530BB}" dt="2021-03-23T10:54:10.571" v="4"/>
          <pc:sldLayoutMkLst>
            <pc:docMk/>
            <pc:sldMasterMk cId="80337260" sldId="2147483684"/>
            <pc:sldLayoutMk cId="2851540620" sldId="2147483693"/>
          </pc:sldLayoutMkLst>
        </pc:sldLayoutChg>
        <pc:sldLayoutChg chg="mod">
          <pc:chgData name="Mohan Dhakal" userId="S::mohan.161757@ncit.edu.np::08e16f4c-a889-43c0-bfff-d1f8c447b9d6" providerId="AD" clId="Web-{BAF2C1A4-A009-431C-8D44-56C86B3530BB}" dt="2021-03-23T10:54:10.571" v="4"/>
          <pc:sldLayoutMkLst>
            <pc:docMk/>
            <pc:sldMasterMk cId="80337260" sldId="2147483684"/>
            <pc:sldLayoutMk cId="1528835328" sldId="2147483694"/>
          </pc:sldLayoutMkLst>
        </pc:sldLayoutChg>
        <pc:sldLayoutChg chg="mod">
          <pc:chgData name="Mohan Dhakal" userId="S::mohan.161757@ncit.edu.np::08e16f4c-a889-43c0-bfff-d1f8c447b9d6" providerId="AD" clId="Web-{BAF2C1A4-A009-431C-8D44-56C86B3530BB}" dt="2021-03-23T10:54:10.571" v="4"/>
          <pc:sldLayoutMkLst>
            <pc:docMk/>
            <pc:sldMasterMk cId="80337260" sldId="2147483684"/>
            <pc:sldLayoutMk cId="3803393166" sldId="2147483695"/>
          </pc:sldLayoutMkLst>
        </pc:sldLayoutChg>
        <pc:sldLayoutChg chg="mod">
          <pc:chgData name="Mohan Dhakal" userId="S::mohan.161757@ncit.edu.np::08e16f4c-a889-43c0-bfff-d1f8c447b9d6" providerId="AD" clId="Web-{BAF2C1A4-A009-431C-8D44-56C86B3530BB}" dt="2021-03-23T10:54:10.571" v="4"/>
          <pc:sldLayoutMkLst>
            <pc:docMk/>
            <pc:sldMasterMk cId="80337260" sldId="2147483684"/>
            <pc:sldLayoutMk cId="3536765786" sldId="2147483696"/>
          </pc:sldLayoutMkLst>
        </pc:sldLayoutChg>
        <pc:sldLayoutChg chg="mod">
          <pc:chgData name="Mohan Dhakal" userId="S::mohan.161757@ncit.edu.np::08e16f4c-a889-43c0-bfff-d1f8c447b9d6" providerId="AD" clId="Web-{BAF2C1A4-A009-431C-8D44-56C86B3530BB}" dt="2021-03-23T10:54:10.571" v="4"/>
          <pc:sldLayoutMkLst>
            <pc:docMk/>
            <pc:sldMasterMk cId="80337260" sldId="2147483684"/>
            <pc:sldLayoutMk cId="3852327939" sldId="2147483697"/>
          </pc:sldLayoutMkLst>
        </pc:sldLayoutChg>
        <pc:sldLayoutChg chg="mod">
          <pc:chgData name="Mohan Dhakal" userId="S::mohan.161757@ncit.edu.np::08e16f4c-a889-43c0-bfff-d1f8c447b9d6" providerId="AD" clId="Web-{BAF2C1A4-A009-431C-8D44-56C86B3530BB}" dt="2021-03-23T10:54:10.571" v="4"/>
          <pc:sldLayoutMkLst>
            <pc:docMk/>
            <pc:sldMasterMk cId="80337260" sldId="2147483684"/>
            <pc:sldLayoutMk cId="276870039" sldId="2147483698"/>
          </pc:sldLayoutMkLst>
        </pc:sldLayoutChg>
        <pc:sldLayoutChg chg="mod">
          <pc:chgData name="Mohan Dhakal" userId="S::mohan.161757@ncit.edu.np::08e16f4c-a889-43c0-bfff-d1f8c447b9d6" providerId="AD" clId="Web-{BAF2C1A4-A009-431C-8D44-56C86B3530BB}" dt="2021-03-23T10:54:10.571" v="4"/>
          <pc:sldLayoutMkLst>
            <pc:docMk/>
            <pc:sldMasterMk cId="80337260" sldId="2147483684"/>
            <pc:sldLayoutMk cId="184032615" sldId="2147483699"/>
          </pc:sldLayoutMkLst>
        </pc:sldLayoutChg>
        <pc:sldLayoutChg chg="mod">
          <pc:chgData name="Mohan Dhakal" userId="S::mohan.161757@ncit.edu.np::08e16f4c-a889-43c0-bfff-d1f8c447b9d6" providerId="AD" clId="Web-{BAF2C1A4-A009-431C-8D44-56C86B3530BB}" dt="2021-03-23T10:54:10.571" v="4"/>
          <pc:sldLayoutMkLst>
            <pc:docMk/>
            <pc:sldMasterMk cId="80337260" sldId="2147483684"/>
            <pc:sldLayoutMk cId="2467792129" sldId="2147483700"/>
          </pc:sldLayoutMkLst>
        </pc:sldLayoutChg>
        <pc:sldLayoutChg chg="mod">
          <pc:chgData name="Mohan Dhakal" userId="S::mohan.161757@ncit.edu.np::08e16f4c-a889-43c0-bfff-d1f8c447b9d6" providerId="AD" clId="Web-{BAF2C1A4-A009-431C-8D44-56C86B3530BB}" dt="2021-03-23T10:54:10.571" v="4"/>
          <pc:sldLayoutMkLst>
            <pc:docMk/>
            <pc:sldMasterMk cId="80337260" sldId="2147483684"/>
            <pc:sldLayoutMk cId="2893734730" sldId="2147483701"/>
          </pc:sldLayoutMkLst>
        </pc:sldLayoutChg>
      </pc:sldMasterChg>
      <pc:sldMasterChg chg="del delSldLayout">
        <pc:chgData name="Mohan Dhakal" userId="S::mohan.161757@ncit.edu.np::08e16f4c-a889-43c0-bfff-d1f8c447b9d6" providerId="AD" clId="Web-{BAF2C1A4-A009-431C-8D44-56C86B3530BB}" dt="2021-03-23T13:33:22.497" v="5"/>
        <pc:sldMasterMkLst>
          <pc:docMk/>
          <pc:sldMasterMk cId="4106143307" sldId="2147483714"/>
        </pc:sldMasterMkLst>
        <pc:sldLayoutChg chg="del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4106143307" sldId="2147483714"/>
            <pc:sldLayoutMk cId="2108532928" sldId="2147483715"/>
          </pc:sldLayoutMkLst>
        </pc:sldLayoutChg>
        <pc:sldLayoutChg chg="del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4106143307" sldId="2147483714"/>
            <pc:sldLayoutMk cId="2066620805" sldId="2147483716"/>
          </pc:sldLayoutMkLst>
        </pc:sldLayoutChg>
        <pc:sldLayoutChg chg="del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4106143307" sldId="2147483714"/>
            <pc:sldLayoutMk cId="1371973291" sldId="2147483717"/>
          </pc:sldLayoutMkLst>
        </pc:sldLayoutChg>
        <pc:sldLayoutChg chg="del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4106143307" sldId="2147483714"/>
            <pc:sldLayoutMk cId="214737086" sldId="2147483718"/>
          </pc:sldLayoutMkLst>
        </pc:sldLayoutChg>
        <pc:sldLayoutChg chg="del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4106143307" sldId="2147483714"/>
            <pc:sldLayoutMk cId="1171525669" sldId="2147483719"/>
          </pc:sldLayoutMkLst>
        </pc:sldLayoutChg>
        <pc:sldLayoutChg chg="del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4106143307" sldId="2147483714"/>
            <pc:sldLayoutMk cId="1187009373" sldId="2147483720"/>
          </pc:sldLayoutMkLst>
        </pc:sldLayoutChg>
        <pc:sldLayoutChg chg="del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4106143307" sldId="2147483714"/>
            <pc:sldLayoutMk cId="3285588252" sldId="2147483721"/>
          </pc:sldLayoutMkLst>
        </pc:sldLayoutChg>
        <pc:sldLayoutChg chg="del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4106143307" sldId="2147483714"/>
            <pc:sldLayoutMk cId="3043908600" sldId="2147483722"/>
          </pc:sldLayoutMkLst>
        </pc:sldLayoutChg>
        <pc:sldLayoutChg chg="del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4106143307" sldId="2147483714"/>
            <pc:sldLayoutMk cId="2728065009" sldId="2147483723"/>
          </pc:sldLayoutMkLst>
        </pc:sldLayoutChg>
        <pc:sldLayoutChg chg="del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4106143307" sldId="2147483714"/>
            <pc:sldLayoutMk cId="79313858" sldId="2147483724"/>
          </pc:sldLayoutMkLst>
        </pc:sldLayoutChg>
        <pc:sldLayoutChg chg="del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4106143307" sldId="2147483714"/>
            <pc:sldLayoutMk cId="3182446416" sldId="2147483725"/>
          </pc:sldLayoutMkLst>
        </pc:sldLayoutChg>
      </pc:sldMasterChg>
      <pc:sldMasterChg chg="add addSldLayout">
        <pc:chgData name="Mohan Dhakal" userId="S::mohan.161757@ncit.edu.np::08e16f4c-a889-43c0-bfff-d1f8c447b9d6" providerId="AD" clId="Web-{BAF2C1A4-A009-431C-8D44-56C86B3530BB}" dt="2021-03-23T13:33:22.497" v="5"/>
        <pc:sldMasterMkLst>
          <pc:docMk/>
          <pc:sldMasterMk cId="1583259167" sldId="2147483752"/>
        </pc:sldMasterMkLst>
        <pc:sldLayoutChg chg="add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1583259167" sldId="2147483752"/>
            <pc:sldLayoutMk cId="816829570" sldId="2147483741"/>
          </pc:sldLayoutMkLst>
        </pc:sldLayoutChg>
        <pc:sldLayoutChg chg="add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1583259167" sldId="2147483752"/>
            <pc:sldLayoutMk cId="2468618798" sldId="2147483742"/>
          </pc:sldLayoutMkLst>
        </pc:sldLayoutChg>
        <pc:sldLayoutChg chg="add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1583259167" sldId="2147483752"/>
            <pc:sldLayoutMk cId="2212014164" sldId="2147483743"/>
          </pc:sldLayoutMkLst>
        </pc:sldLayoutChg>
        <pc:sldLayoutChg chg="add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1583259167" sldId="2147483752"/>
            <pc:sldLayoutMk cId="3882992801" sldId="2147483744"/>
          </pc:sldLayoutMkLst>
        </pc:sldLayoutChg>
        <pc:sldLayoutChg chg="add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1583259167" sldId="2147483752"/>
            <pc:sldLayoutMk cId="3975603210" sldId="2147483745"/>
          </pc:sldLayoutMkLst>
        </pc:sldLayoutChg>
        <pc:sldLayoutChg chg="add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1583259167" sldId="2147483752"/>
            <pc:sldLayoutMk cId="1846452913" sldId="2147483746"/>
          </pc:sldLayoutMkLst>
        </pc:sldLayoutChg>
        <pc:sldLayoutChg chg="add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1583259167" sldId="2147483752"/>
            <pc:sldLayoutMk cId="1561190167" sldId="2147483747"/>
          </pc:sldLayoutMkLst>
        </pc:sldLayoutChg>
        <pc:sldLayoutChg chg="add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1583259167" sldId="2147483752"/>
            <pc:sldLayoutMk cId="2452557485" sldId="2147483748"/>
          </pc:sldLayoutMkLst>
        </pc:sldLayoutChg>
        <pc:sldLayoutChg chg="add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1583259167" sldId="2147483752"/>
            <pc:sldLayoutMk cId="1198736094" sldId="2147483749"/>
          </pc:sldLayoutMkLst>
        </pc:sldLayoutChg>
        <pc:sldLayoutChg chg="add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1583259167" sldId="2147483752"/>
            <pc:sldLayoutMk cId="1079370259" sldId="2147483750"/>
          </pc:sldLayoutMkLst>
        </pc:sldLayoutChg>
        <pc:sldLayoutChg chg="add">
          <pc:chgData name="Mohan Dhakal" userId="S::mohan.161757@ncit.edu.np::08e16f4c-a889-43c0-bfff-d1f8c447b9d6" providerId="AD" clId="Web-{BAF2C1A4-A009-431C-8D44-56C86B3530BB}" dt="2021-03-23T13:33:22.497" v="5"/>
          <pc:sldLayoutMkLst>
            <pc:docMk/>
            <pc:sldMasterMk cId="1583259167" sldId="2147483752"/>
            <pc:sldLayoutMk cId="2333955602" sldId="2147483751"/>
          </pc:sldLayoutMkLst>
        </pc:sldLayoutChg>
      </pc:sldMasterChg>
    </pc:docChg>
  </pc:docChgLst>
  <pc:docChgLst>
    <pc:chgData name="Ghanshyam Joshi" userId="S::ghanshyam.161613@ncit.edu.np::d62af910-5a29-47fc-b626-4ef1b4969456" providerId="AD" clId="Web-{4F08B8A1-7D66-366E-4FFC-68B9E5039049}"/>
    <pc:docChg chg="addSld modSld">
      <pc:chgData name="Ghanshyam Joshi" userId="S::ghanshyam.161613@ncit.edu.np::d62af910-5a29-47fc-b626-4ef1b4969456" providerId="AD" clId="Web-{4F08B8A1-7D66-366E-4FFC-68B9E5039049}" dt="2021-03-25T15:32:17.899" v="192"/>
      <pc:docMkLst>
        <pc:docMk/>
      </pc:docMkLst>
      <pc:sldChg chg="addSp delSp modSp modTransition addAnim modAnim">
        <pc:chgData name="Ghanshyam Joshi" userId="S::ghanshyam.161613@ncit.edu.np::d62af910-5a29-47fc-b626-4ef1b4969456" providerId="AD" clId="Web-{4F08B8A1-7D66-366E-4FFC-68B9E5039049}" dt="2021-03-25T15:32:08.102" v="190"/>
        <pc:sldMkLst>
          <pc:docMk/>
          <pc:sldMk cId="1489391010" sldId="259"/>
        </pc:sldMkLst>
        <pc:spChg chg="mod">
          <ac:chgData name="Ghanshyam Joshi" userId="S::ghanshyam.161613@ncit.edu.np::d62af910-5a29-47fc-b626-4ef1b4969456" providerId="AD" clId="Web-{4F08B8A1-7D66-366E-4FFC-68B9E5039049}" dt="2021-03-25T15:30:07.943" v="184"/>
          <ac:spMkLst>
            <pc:docMk/>
            <pc:sldMk cId="1489391010" sldId="259"/>
            <ac:spMk id="6" creationId="{7732109D-5225-40D4-85B0-AB1937166112}"/>
          </ac:spMkLst>
        </pc:spChg>
        <pc:spChg chg="mod">
          <ac:chgData name="Ghanshyam Joshi" userId="S::ghanshyam.161613@ncit.edu.np::d62af910-5a29-47fc-b626-4ef1b4969456" providerId="AD" clId="Web-{4F08B8A1-7D66-366E-4FFC-68B9E5039049}" dt="2021-03-25T15:30:07.943" v="184"/>
          <ac:spMkLst>
            <pc:docMk/>
            <pc:sldMk cId="1489391010" sldId="259"/>
            <ac:spMk id="7" creationId="{C79A6BB5-E74C-4EF8-B0C3-A098C948548B}"/>
          </ac:spMkLst>
        </pc:spChg>
        <pc:spChg chg="del">
          <ac:chgData name="Ghanshyam Joshi" userId="S::ghanshyam.161613@ncit.edu.np::d62af910-5a29-47fc-b626-4ef1b4969456" providerId="AD" clId="Web-{4F08B8A1-7D66-366E-4FFC-68B9E5039049}" dt="2021-03-25T13:58:41.595" v="36"/>
          <ac:spMkLst>
            <pc:docMk/>
            <pc:sldMk cId="1489391010" sldId="259"/>
            <ac:spMk id="10" creationId="{DAF1966E-FD40-4A4A-B61B-C4DF7FA05F06}"/>
          </ac:spMkLst>
        </pc:spChg>
        <pc:spChg chg="del">
          <ac:chgData name="Ghanshyam Joshi" userId="S::ghanshyam.161613@ncit.edu.np::d62af910-5a29-47fc-b626-4ef1b4969456" providerId="AD" clId="Web-{4F08B8A1-7D66-366E-4FFC-68B9E5039049}" dt="2021-03-25T13:58:41.595" v="36"/>
          <ac:spMkLst>
            <pc:docMk/>
            <pc:sldMk cId="1489391010" sldId="259"/>
            <ac:spMk id="30" creationId="{047BFA19-D45E-416B-A404-7AF2F3F27017}"/>
          </ac:spMkLst>
        </pc:spChg>
        <pc:spChg chg="del">
          <ac:chgData name="Ghanshyam Joshi" userId="S::ghanshyam.161613@ncit.edu.np::d62af910-5a29-47fc-b626-4ef1b4969456" providerId="AD" clId="Web-{4F08B8A1-7D66-366E-4FFC-68B9E5039049}" dt="2021-03-25T13:58:41.595" v="36"/>
          <ac:spMkLst>
            <pc:docMk/>
            <pc:sldMk cId="1489391010" sldId="259"/>
            <ac:spMk id="32" creationId="{8E0105E7-23DB-4CF2-8258-FF47C7620F6E}"/>
          </ac:spMkLst>
        </pc:spChg>
        <pc:spChg chg="del">
          <ac:chgData name="Ghanshyam Joshi" userId="S::ghanshyam.161613@ncit.edu.np::d62af910-5a29-47fc-b626-4ef1b4969456" providerId="AD" clId="Web-{4F08B8A1-7D66-366E-4FFC-68B9E5039049}" dt="2021-03-25T13:58:41.595" v="36"/>
          <ac:spMkLst>
            <pc:docMk/>
            <pc:sldMk cId="1489391010" sldId="259"/>
            <ac:spMk id="34" creationId="{074B4F7D-14B2-478B-8BF5-01E4E0C5D263}"/>
          </ac:spMkLst>
        </pc:spChg>
        <pc:spChg chg="add del">
          <ac:chgData name="Ghanshyam Joshi" userId="S::ghanshyam.161613@ncit.edu.np::d62af910-5a29-47fc-b626-4ef1b4969456" providerId="AD" clId="Web-{4F08B8A1-7D66-366E-4FFC-68B9E5039049}" dt="2021-03-25T15:10:32.489" v="47"/>
          <ac:spMkLst>
            <pc:docMk/>
            <pc:sldMk cId="1489391010" sldId="259"/>
            <ac:spMk id="36" creationId="{2550BE34-C2B8-49B8-8519-67A8CAD51AE9}"/>
          </ac:spMkLst>
        </pc:spChg>
        <pc:spChg chg="add del">
          <ac:chgData name="Ghanshyam Joshi" userId="S::ghanshyam.161613@ncit.edu.np::d62af910-5a29-47fc-b626-4ef1b4969456" providerId="AD" clId="Web-{4F08B8A1-7D66-366E-4FFC-68B9E5039049}" dt="2021-03-25T15:10:32.489" v="47"/>
          <ac:spMkLst>
            <pc:docMk/>
            <pc:sldMk cId="1489391010" sldId="259"/>
            <ac:spMk id="38" creationId="{A7457DD9-5A45-400A-AB4B-4B4EDECA25F1}"/>
          </ac:spMkLst>
        </pc:spChg>
        <pc:spChg chg="add del">
          <ac:chgData name="Ghanshyam Joshi" userId="S::ghanshyam.161613@ncit.edu.np::d62af910-5a29-47fc-b626-4ef1b4969456" providerId="AD" clId="Web-{4F08B8A1-7D66-366E-4FFC-68B9E5039049}" dt="2021-03-25T15:10:32.489" v="47"/>
          <ac:spMkLst>
            <pc:docMk/>
            <pc:sldMk cId="1489391010" sldId="259"/>
            <ac:spMk id="40" creationId="{441CF7D6-A660-431A-B0BB-140A0D5556B6}"/>
          </ac:spMkLst>
        </pc:spChg>
        <pc:spChg chg="add del">
          <ac:chgData name="Ghanshyam Joshi" userId="S::ghanshyam.161613@ncit.edu.np::d62af910-5a29-47fc-b626-4ef1b4969456" providerId="AD" clId="Web-{4F08B8A1-7D66-366E-4FFC-68B9E5039049}" dt="2021-03-25T15:10:32.489" v="47"/>
          <ac:spMkLst>
            <pc:docMk/>
            <pc:sldMk cId="1489391010" sldId="259"/>
            <ac:spMk id="55" creationId="{0570A85B-3810-4F95-97B0-CBF4CCDB381C}"/>
          </ac:spMkLst>
        </pc:spChg>
        <pc:spChg chg="add del">
          <ac:chgData name="Ghanshyam Joshi" userId="S::ghanshyam.161613@ncit.edu.np::d62af910-5a29-47fc-b626-4ef1b4969456" providerId="AD" clId="Web-{4F08B8A1-7D66-366E-4FFC-68B9E5039049}" dt="2021-03-25T15:30:07.943" v="184"/>
          <ac:spMkLst>
            <pc:docMk/>
            <pc:sldMk cId="1489391010" sldId="259"/>
            <ac:spMk id="60" creationId="{8761DDFE-071F-4200-B0AA-394476C2D2D6}"/>
          </ac:spMkLst>
        </pc:spChg>
        <pc:spChg chg="add">
          <ac:chgData name="Ghanshyam Joshi" userId="S::ghanshyam.161613@ncit.edu.np::d62af910-5a29-47fc-b626-4ef1b4969456" providerId="AD" clId="Web-{4F08B8A1-7D66-366E-4FFC-68B9E5039049}" dt="2021-03-25T15:30:07.943" v="184"/>
          <ac:spMkLst>
            <pc:docMk/>
            <pc:sldMk cId="1489391010" sldId="259"/>
            <ac:spMk id="65" creationId="{1A95671B-3CC6-4792-9114-B74FAEA224E6}"/>
          </ac:spMkLst>
        </pc:spChg>
        <pc:picChg chg="add mod ord">
          <ac:chgData name="Ghanshyam Joshi" userId="S::ghanshyam.161613@ncit.edu.np::d62af910-5a29-47fc-b626-4ef1b4969456" providerId="AD" clId="Web-{4F08B8A1-7D66-366E-4FFC-68B9E5039049}" dt="2021-03-25T15:30:07.943" v="184"/>
          <ac:picMkLst>
            <pc:docMk/>
            <pc:sldMk cId="1489391010" sldId="259"/>
            <ac:picMk id="2" creationId="{360C64F6-4A2D-4FE0-8FE6-39F706072EF0}"/>
          </ac:picMkLst>
        </pc:picChg>
        <pc:picChg chg="add del mod">
          <ac:chgData name="Ghanshyam Joshi" userId="S::ghanshyam.161613@ncit.edu.np::d62af910-5a29-47fc-b626-4ef1b4969456" providerId="AD" clId="Web-{4F08B8A1-7D66-366E-4FFC-68B9E5039049}" dt="2021-03-25T15:29:46.348" v="171"/>
          <ac:picMkLst>
            <pc:docMk/>
            <pc:sldMk cId="1489391010" sldId="259"/>
            <ac:picMk id="3" creationId="{1441982F-2BB4-4C9E-88F0-F4B76917C613}"/>
          </ac:picMkLst>
        </pc:picChg>
      </pc:sldChg>
      <pc:sldChg chg="modSp">
        <pc:chgData name="Ghanshyam Joshi" userId="S::ghanshyam.161613@ncit.edu.np::d62af910-5a29-47fc-b626-4ef1b4969456" providerId="AD" clId="Web-{4F08B8A1-7D66-366E-4FFC-68B9E5039049}" dt="2021-03-25T13:50:42.789" v="23" actId="20577"/>
        <pc:sldMkLst>
          <pc:docMk/>
          <pc:sldMk cId="2121672667" sldId="263"/>
        </pc:sldMkLst>
        <pc:spChg chg="mod">
          <ac:chgData name="Ghanshyam Joshi" userId="S::ghanshyam.161613@ncit.edu.np::d62af910-5a29-47fc-b626-4ef1b4969456" providerId="AD" clId="Web-{4F08B8A1-7D66-366E-4FFC-68B9E5039049}" dt="2021-03-25T13:50:42.789" v="23" actId="20577"/>
          <ac:spMkLst>
            <pc:docMk/>
            <pc:sldMk cId="2121672667" sldId="263"/>
            <ac:spMk id="7" creationId="{C79A6BB5-E74C-4EF8-B0C3-A098C948548B}"/>
          </ac:spMkLst>
        </pc:spChg>
      </pc:sldChg>
      <pc:sldChg chg="modSp">
        <pc:chgData name="Ghanshyam Joshi" userId="S::ghanshyam.161613@ncit.edu.np::d62af910-5a29-47fc-b626-4ef1b4969456" providerId="AD" clId="Web-{4F08B8A1-7D66-366E-4FFC-68B9E5039049}" dt="2021-03-25T13:51:06.055" v="30" actId="20577"/>
        <pc:sldMkLst>
          <pc:docMk/>
          <pc:sldMk cId="1398533828" sldId="264"/>
        </pc:sldMkLst>
        <pc:spChg chg="mod">
          <ac:chgData name="Ghanshyam Joshi" userId="S::ghanshyam.161613@ncit.edu.np::d62af910-5a29-47fc-b626-4ef1b4969456" providerId="AD" clId="Web-{4F08B8A1-7D66-366E-4FFC-68B9E5039049}" dt="2021-03-25T13:51:06.055" v="30" actId="20577"/>
          <ac:spMkLst>
            <pc:docMk/>
            <pc:sldMk cId="1398533828" sldId="264"/>
            <ac:spMk id="3" creationId="{BF284BDE-966A-4A58-81FA-B6ECC74BCBBA}"/>
          </ac:spMkLst>
        </pc:spChg>
        <pc:spChg chg="mod">
          <ac:chgData name="Ghanshyam Joshi" userId="S::ghanshyam.161613@ncit.edu.np::d62af910-5a29-47fc-b626-4ef1b4969456" providerId="AD" clId="Web-{4F08B8A1-7D66-366E-4FFC-68B9E5039049}" dt="2021-03-25T13:50:56.883" v="25" actId="20577"/>
          <ac:spMkLst>
            <pc:docMk/>
            <pc:sldMk cId="1398533828" sldId="264"/>
            <ac:spMk id="4" creationId="{119488F7-FAFE-409A-85D6-687AFDAB1B33}"/>
          </ac:spMkLst>
        </pc:spChg>
      </pc:sldChg>
      <pc:sldChg chg="addSp delSp modSp new mod setBg addAnim">
        <pc:chgData name="Ghanshyam Joshi" userId="S::ghanshyam.161613@ncit.edu.np::d62af910-5a29-47fc-b626-4ef1b4969456" providerId="AD" clId="Web-{4F08B8A1-7D66-366E-4FFC-68B9E5039049}" dt="2021-03-25T12:57:56.441" v="21"/>
        <pc:sldMkLst>
          <pc:docMk/>
          <pc:sldMk cId="477451283" sldId="268"/>
        </pc:sldMkLst>
        <pc:spChg chg="mod">
          <ac:chgData name="Ghanshyam Joshi" userId="S::ghanshyam.161613@ncit.edu.np::d62af910-5a29-47fc-b626-4ef1b4969456" providerId="AD" clId="Web-{4F08B8A1-7D66-366E-4FFC-68B9E5039049}" dt="2021-03-25T12:57:56.441" v="20"/>
          <ac:spMkLst>
            <pc:docMk/>
            <pc:sldMk cId="477451283" sldId="268"/>
            <ac:spMk id="2" creationId="{758BD930-7681-443D-9203-FF63F2F9643C}"/>
          </ac:spMkLst>
        </pc:spChg>
        <pc:spChg chg="del">
          <ac:chgData name="Ghanshyam Joshi" userId="S::ghanshyam.161613@ncit.edu.np::d62af910-5a29-47fc-b626-4ef1b4969456" providerId="AD" clId="Web-{4F08B8A1-7D66-366E-4FFC-68B9E5039049}" dt="2021-03-25T12:57:36.363" v="19"/>
          <ac:spMkLst>
            <pc:docMk/>
            <pc:sldMk cId="477451283" sldId="268"/>
            <ac:spMk id="3" creationId="{EC9807B5-3C3C-4323-B230-42BBB2AE7214}"/>
          </ac:spMkLst>
        </pc:spChg>
        <pc:spChg chg="add">
          <ac:chgData name="Ghanshyam Joshi" userId="S::ghanshyam.161613@ncit.edu.np::d62af910-5a29-47fc-b626-4ef1b4969456" providerId="AD" clId="Web-{4F08B8A1-7D66-366E-4FFC-68B9E5039049}" dt="2021-03-25T12:57:56.441" v="20"/>
          <ac:spMkLst>
            <pc:docMk/>
            <pc:sldMk cId="477451283" sldId="268"/>
            <ac:spMk id="8" creationId="{B9951BD9-0868-4CDB-ACD6-9C4209B5E412}"/>
          </ac:spMkLst>
        </pc:spChg>
        <pc:picChg chg="add">
          <ac:chgData name="Ghanshyam Joshi" userId="S::ghanshyam.161613@ncit.edu.np::d62af910-5a29-47fc-b626-4ef1b4969456" providerId="AD" clId="Web-{4F08B8A1-7D66-366E-4FFC-68B9E5039049}" dt="2021-03-25T12:57:56.441" v="20"/>
          <ac:picMkLst>
            <pc:docMk/>
            <pc:sldMk cId="477451283" sldId="268"/>
            <ac:picMk id="4" creationId="{6C7F231D-4FDE-4CFC-A6B8-D8136B2D99C8}"/>
          </ac:picMkLst>
        </pc:picChg>
      </pc:sldChg>
      <pc:sldChg chg="addSp delSp modSp add replId addAnim modAnim">
        <pc:chgData name="Ghanshyam Joshi" userId="S::ghanshyam.161613@ncit.edu.np::d62af910-5a29-47fc-b626-4ef1b4969456" providerId="AD" clId="Web-{4F08B8A1-7D66-366E-4FFC-68B9E5039049}" dt="2021-03-25T15:32:17.899" v="192"/>
        <pc:sldMkLst>
          <pc:docMk/>
          <pc:sldMk cId="3928709952" sldId="269"/>
        </pc:sldMkLst>
        <pc:spChg chg="mod">
          <ac:chgData name="Ghanshyam Joshi" userId="S::ghanshyam.161613@ncit.edu.np::d62af910-5a29-47fc-b626-4ef1b4969456" providerId="AD" clId="Web-{4F08B8A1-7D66-366E-4FFC-68B9E5039049}" dt="2021-03-25T15:18:24.986" v="74" actId="20577"/>
          <ac:spMkLst>
            <pc:docMk/>
            <pc:sldMk cId="3928709952" sldId="269"/>
            <ac:spMk id="6" creationId="{7732109D-5225-40D4-85B0-AB1937166112}"/>
          </ac:spMkLst>
        </pc:spChg>
        <pc:spChg chg="mod">
          <ac:chgData name="Ghanshyam Joshi" userId="S::ghanshyam.161613@ncit.edu.np::d62af910-5a29-47fc-b626-4ef1b4969456" providerId="AD" clId="Web-{4F08B8A1-7D66-366E-4FFC-68B9E5039049}" dt="2021-03-25T15:28:07.408" v="167" actId="20577"/>
          <ac:spMkLst>
            <pc:docMk/>
            <pc:sldMk cId="3928709952" sldId="269"/>
            <ac:spMk id="7" creationId="{C79A6BB5-E74C-4EF8-B0C3-A098C948548B}"/>
          </ac:spMkLst>
        </pc:spChg>
        <pc:spChg chg="del">
          <ac:chgData name="Ghanshyam Joshi" userId="S::ghanshyam.161613@ncit.edu.np::d62af910-5a29-47fc-b626-4ef1b4969456" providerId="AD" clId="Web-{4F08B8A1-7D66-366E-4FFC-68B9E5039049}" dt="2021-03-25T15:29:35.535" v="170"/>
          <ac:spMkLst>
            <pc:docMk/>
            <pc:sldMk cId="3928709952" sldId="269"/>
            <ac:spMk id="60" creationId="{8761DDFE-071F-4200-B0AA-394476C2D2D6}"/>
          </ac:spMkLst>
        </pc:spChg>
        <pc:spChg chg="add">
          <ac:chgData name="Ghanshyam Joshi" userId="S::ghanshyam.161613@ncit.edu.np::d62af910-5a29-47fc-b626-4ef1b4969456" providerId="AD" clId="Web-{4F08B8A1-7D66-366E-4FFC-68B9E5039049}" dt="2021-03-25T15:29:35.535" v="170"/>
          <ac:spMkLst>
            <pc:docMk/>
            <pc:sldMk cId="3928709952" sldId="269"/>
            <ac:spMk id="65" creationId="{8761DDFE-071F-4200-B0AA-394476C2D2D6}"/>
          </ac:spMkLst>
        </pc:spChg>
        <pc:picChg chg="del">
          <ac:chgData name="Ghanshyam Joshi" userId="S::ghanshyam.161613@ncit.edu.np::d62af910-5a29-47fc-b626-4ef1b4969456" providerId="AD" clId="Web-{4F08B8A1-7D66-366E-4FFC-68B9E5039049}" dt="2021-03-25T15:18:54.721" v="126"/>
          <ac:picMkLst>
            <pc:docMk/>
            <pc:sldMk cId="3928709952" sldId="269"/>
            <ac:picMk id="2" creationId="{360C64F6-4A2D-4FE0-8FE6-39F706072EF0}"/>
          </ac:picMkLst>
        </pc:picChg>
        <pc:picChg chg="mod ord">
          <ac:chgData name="Ghanshyam Joshi" userId="S::ghanshyam.161613@ncit.edu.np::d62af910-5a29-47fc-b626-4ef1b4969456" providerId="AD" clId="Web-{4F08B8A1-7D66-366E-4FFC-68B9E5039049}" dt="2021-03-25T15:29:35.535" v="170"/>
          <ac:picMkLst>
            <pc:docMk/>
            <pc:sldMk cId="3928709952" sldId="269"/>
            <ac:picMk id="3" creationId="{1441982F-2BB4-4C9E-88F0-F4B76917C613}"/>
          </ac:picMkLst>
        </pc:picChg>
        <pc:picChg chg="add mod">
          <ac:chgData name="Ghanshyam Joshi" userId="S::ghanshyam.161613@ncit.edu.np::d62af910-5a29-47fc-b626-4ef1b4969456" providerId="AD" clId="Web-{4F08B8A1-7D66-366E-4FFC-68B9E5039049}" dt="2021-03-25T15:29:35.535" v="170"/>
          <ac:picMkLst>
            <pc:docMk/>
            <pc:sldMk cId="3928709952" sldId="269"/>
            <ac:picMk id="4" creationId="{CB614BEB-F061-43CE-8EA9-51C5F0FA982F}"/>
          </ac:picMkLst>
        </pc:picChg>
      </pc:sldChg>
    </pc:docChg>
  </pc:docChgLst>
  <pc:docChgLst>
    <pc:chgData name="Ghanshyam Joshi" userId="S::ghanshyam.161613@ncit.edu.np::d62af910-5a29-47fc-b626-4ef1b4969456" providerId="AD" clId="Web-{42A89ABF-2530-157E-E64A-AA6A0484CB05}"/>
    <pc:docChg chg="delSld modSld">
      <pc:chgData name="Ghanshyam Joshi" userId="S::ghanshyam.161613@ncit.edu.np::d62af910-5a29-47fc-b626-4ef1b4969456" providerId="AD" clId="Web-{42A89ABF-2530-157E-E64A-AA6A0484CB05}" dt="2021-03-25T06:25:26.911" v="106"/>
      <pc:docMkLst>
        <pc:docMk/>
      </pc:docMkLst>
      <pc:sldChg chg="modSp addAnim delAnim modAnim">
        <pc:chgData name="Ghanshyam Joshi" userId="S::ghanshyam.161613@ncit.edu.np::d62af910-5a29-47fc-b626-4ef1b4969456" providerId="AD" clId="Web-{42A89ABF-2530-157E-E64A-AA6A0484CB05}" dt="2021-03-25T06:16:38.102" v="92"/>
        <pc:sldMkLst>
          <pc:docMk/>
          <pc:sldMk cId="1140289777" sldId="258"/>
        </pc:sldMkLst>
        <pc:spChg chg="mod">
          <ac:chgData name="Ghanshyam Joshi" userId="S::ghanshyam.161613@ncit.edu.np::d62af910-5a29-47fc-b626-4ef1b4969456" providerId="AD" clId="Web-{42A89ABF-2530-157E-E64A-AA6A0484CB05}" dt="2021-03-25T05:58:40.703" v="50" actId="20577"/>
          <ac:spMkLst>
            <pc:docMk/>
            <pc:sldMk cId="1140289777" sldId="258"/>
            <ac:spMk id="2" creationId="{FCC79D8E-FD2D-45B8-B84D-79CB3019F3AE}"/>
          </ac:spMkLst>
        </pc:spChg>
      </pc:sldChg>
      <pc:sldChg chg="addSp delSp modSp mod addAnim modAnim setClrOvrMap">
        <pc:chgData name="Ghanshyam Joshi" userId="S::ghanshyam.161613@ncit.edu.np::d62af910-5a29-47fc-b626-4ef1b4969456" providerId="AD" clId="Web-{42A89ABF-2530-157E-E64A-AA6A0484CB05}" dt="2021-03-25T06:12:06.096" v="81"/>
        <pc:sldMkLst>
          <pc:docMk/>
          <pc:sldMk cId="3754752531" sldId="260"/>
        </pc:sldMkLst>
        <pc:spChg chg="mod ord">
          <ac:chgData name="Ghanshyam Joshi" userId="S::ghanshyam.161613@ncit.edu.np::d62af910-5a29-47fc-b626-4ef1b4969456" providerId="AD" clId="Web-{42A89ABF-2530-157E-E64A-AA6A0484CB05}" dt="2021-03-25T06:09:44.109" v="64"/>
          <ac:spMkLst>
            <pc:docMk/>
            <pc:sldMk cId="3754752531" sldId="260"/>
            <ac:spMk id="2" creationId="{23749DF9-8AB8-456F-A4E5-9B6FBA1F5FC6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09:25.311" v="62"/>
          <ac:spMkLst>
            <pc:docMk/>
            <pc:sldMk cId="3754752531" sldId="260"/>
            <ac:spMk id="7" creationId="{D55CD764-972B-4CA5-A885-53E55C63E174}"/>
          </ac:spMkLst>
        </pc:spChg>
        <pc:spChg chg="add">
          <ac:chgData name="Ghanshyam Joshi" userId="S::ghanshyam.161613@ncit.edu.np::d62af910-5a29-47fc-b626-4ef1b4969456" providerId="AD" clId="Web-{42A89ABF-2530-157E-E64A-AA6A0484CB05}" dt="2021-03-25T06:09:44.109" v="64"/>
          <ac:spMkLst>
            <pc:docMk/>
            <pc:sldMk cId="3754752531" sldId="260"/>
            <ac:spMk id="19" creationId="{6753252F-4873-4F63-801D-CC719279A7D5}"/>
          </ac:spMkLst>
        </pc:spChg>
        <pc:spChg chg="add">
          <ac:chgData name="Ghanshyam Joshi" userId="S::ghanshyam.161613@ncit.edu.np::d62af910-5a29-47fc-b626-4ef1b4969456" providerId="AD" clId="Web-{42A89ABF-2530-157E-E64A-AA6A0484CB05}" dt="2021-03-25T06:09:44.109" v="64"/>
          <ac:spMkLst>
            <pc:docMk/>
            <pc:sldMk cId="3754752531" sldId="260"/>
            <ac:spMk id="21" creationId="{047C8CCB-F95D-4249-92DD-651249D3535A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09:25.311" v="62"/>
          <ac:spMkLst>
            <pc:docMk/>
            <pc:sldMk cId="3754752531" sldId="260"/>
            <ac:spMk id="46" creationId="{34165AB3-7006-4430-BCE3-25476BE13322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09:25.311" v="62"/>
          <ac:spMkLst>
            <pc:docMk/>
            <pc:sldMk cId="3754752531" sldId="260"/>
            <ac:spMk id="48" creationId="{E3E51905-F374-4E1A-97CF-B741584B74D5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09:25.311" v="61"/>
          <ac:spMkLst>
            <pc:docMk/>
            <pc:sldMk cId="3754752531" sldId="260"/>
            <ac:spMk id="50" creationId="{26882C51-76F9-4F99-997D-31FA6242A805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09:25.311" v="61"/>
          <ac:spMkLst>
            <pc:docMk/>
            <pc:sldMk cId="3754752531" sldId="260"/>
            <ac:spMk id="52" creationId="{61FFFC16-86E2-4B9A-BC6D-213DC2654765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09:25.311" v="61"/>
          <ac:spMkLst>
            <pc:docMk/>
            <pc:sldMk cId="3754752531" sldId="260"/>
            <ac:spMk id="54" creationId="{DD3524E0-C87C-4F38-9FC7-E969C15A7906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09:25.311" v="61"/>
          <ac:spMkLst>
            <pc:docMk/>
            <pc:sldMk cId="3754752531" sldId="260"/>
            <ac:spMk id="56" creationId="{F1ED1DF4-DDDE-4464-8ABC-ED1F633CCEC1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09:25.311" v="61"/>
          <ac:spMkLst>
            <pc:docMk/>
            <pc:sldMk cId="3754752531" sldId="260"/>
            <ac:spMk id="58" creationId="{E7E01BF7-4F45-4B6D-82BF-5A5DB30A627B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09:25.311" v="61"/>
          <ac:spMkLst>
            <pc:docMk/>
            <pc:sldMk cId="3754752531" sldId="260"/>
            <ac:spMk id="60" creationId="{F2FC5C7B-261A-4268-BA85-C29488A8BED3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09:25.311" v="61"/>
          <ac:spMkLst>
            <pc:docMk/>
            <pc:sldMk cId="3754752531" sldId="260"/>
            <ac:spMk id="62" creationId="{5CB4E315-91F2-4710-B866-B119037ED97C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09:25.311" v="61"/>
          <ac:spMkLst>
            <pc:docMk/>
            <pc:sldMk cId="3754752531" sldId="260"/>
            <ac:spMk id="64" creationId="{569BABC0-B0CC-4E7B-838A-F6E644779E18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09:25.311" v="61"/>
          <ac:spMkLst>
            <pc:docMk/>
            <pc:sldMk cId="3754752531" sldId="260"/>
            <ac:spMk id="69" creationId="{DCBE1B01-A27C-45C2-ADA4-AA13C3AC1F6A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09:25.311" v="61"/>
          <ac:spMkLst>
            <pc:docMk/>
            <pc:sldMk cId="3754752531" sldId="260"/>
            <ac:spMk id="71" creationId="{BE7E1DAA-43FB-4446-A354-9283DE6686C8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09:25.311" v="61"/>
          <ac:spMkLst>
            <pc:docMk/>
            <pc:sldMk cId="3754752531" sldId="260"/>
            <ac:spMk id="73" creationId="{F6FE5468-759E-4E83-828A-5587C7F58873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09:25.311" v="61"/>
          <ac:spMkLst>
            <pc:docMk/>
            <pc:sldMk cId="3754752531" sldId="260"/>
            <ac:spMk id="75" creationId="{99FE99BC-5F7D-47C3-AA1E-16D7DBDBD18F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09:25.311" v="61"/>
          <ac:spMkLst>
            <pc:docMk/>
            <pc:sldMk cId="3754752531" sldId="260"/>
            <ac:spMk id="77" creationId="{27400BAF-FCE6-4296-8A0E-9B595ADC09A4}"/>
          </ac:spMkLst>
        </pc:spChg>
        <pc:grpChg chg="add del">
          <ac:chgData name="Ghanshyam Joshi" userId="S::ghanshyam.161613@ncit.edu.np::d62af910-5a29-47fc-b626-4ef1b4969456" providerId="AD" clId="Web-{42A89ABF-2530-157E-E64A-AA6A0484CB05}" dt="2021-03-25T06:09:25.311" v="62"/>
          <ac:grpSpMkLst>
            <pc:docMk/>
            <pc:sldMk cId="3754752531" sldId="260"/>
            <ac:grpSpMk id="8" creationId="{BEB2E44E-30A6-416E-A45D-B1E328629559}"/>
          </ac:grpSpMkLst>
        </pc:grpChg>
        <pc:graphicFrameChg chg="add del mod modGraphic">
          <ac:chgData name="Ghanshyam Joshi" userId="S::ghanshyam.161613@ncit.edu.np::d62af910-5a29-47fc-b626-4ef1b4969456" providerId="AD" clId="Web-{42A89ABF-2530-157E-E64A-AA6A0484CB05}" dt="2021-03-25T06:07:55.200" v="53"/>
          <ac:graphicFrameMkLst>
            <pc:docMk/>
            <pc:sldMk cId="3754752531" sldId="260"/>
            <ac:graphicFrameMk id="5" creationId="{F0AFB661-DA22-4C9A-8BB7-BC7741C05FED}"/>
          </ac:graphicFrameMkLst>
        </pc:graphicFrameChg>
        <pc:picChg chg="add mod ord">
          <ac:chgData name="Ghanshyam Joshi" userId="S::ghanshyam.161613@ncit.edu.np::d62af910-5a29-47fc-b626-4ef1b4969456" providerId="AD" clId="Web-{42A89ABF-2530-157E-E64A-AA6A0484CB05}" dt="2021-03-25T06:09:44.109" v="64"/>
          <ac:picMkLst>
            <pc:docMk/>
            <pc:sldMk cId="3754752531" sldId="260"/>
            <ac:picMk id="3" creationId="{9D46E652-64CB-4A26-85FC-CB8848B818B0}"/>
          </ac:picMkLst>
        </pc:picChg>
        <pc:picChg chg="add mod">
          <ac:chgData name="Ghanshyam Joshi" userId="S::ghanshyam.161613@ncit.edu.np::d62af910-5a29-47fc-b626-4ef1b4969456" providerId="AD" clId="Web-{42A89ABF-2530-157E-E64A-AA6A0484CB05}" dt="2021-03-25T06:09:44.109" v="64"/>
          <ac:picMkLst>
            <pc:docMk/>
            <pc:sldMk cId="3754752531" sldId="260"/>
            <ac:picMk id="4" creationId="{3F160FC1-2634-45D2-99DD-71DB70986272}"/>
          </ac:picMkLst>
        </pc:picChg>
        <pc:picChg chg="add del mod">
          <ac:chgData name="Ghanshyam Joshi" userId="S::ghanshyam.161613@ncit.edu.np::d62af910-5a29-47fc-b626-4ef1b4969456" providerId="AD" clId="Web-{42A89ABF-2530-157E-E64A-AA6A0484CB05}" dt="2021-03-25T06:09:39.905" v="63"/>
          <ac:picMkLst>
            <pc:docMk/>
            <pc:sldMk cId="3754752531" sldId="260"/>
            <ac:picMk id="6" creationId="{E68A403F-71D2-4359-B455-B96DE0A3FC48}"/>
          </ac:picMkLst>
        </pc:picChg>
        <pc:picChg chg="add mod">
          <ac:chgData name="Ghanshyam Joshi" userId="S::ghanshyam.161613@ncit.edu.np::d62af910-5a29-47fc-b626-4ef1b4969456" providerId="AD" clId="Web-{42A89ABF-2530-157E-E64A-AA6A0484CB05}" dt="2021-03-25T06:09:44.109" v="64"/>
          <ac:picMkLst>
            <pc:docMk/>
            <pc:sldMk cId="3754752531" sldId="260"/>
            <ac:picMk id="10" creationId="{0EBC88A7-2714-4447-BBF7-C41165C40AD3}"/>
          </ac:picMkLst>
        </pc:picChg>
        <pc:picChg chg="add mod">
          <ac:chgData name="Ghanshyam Joshi" userId="S::ghanshyam.161613@ncit.edu.np::d62af910-5a29-47fc-b626-4ef1b4969456" providerId="AD" clId="Web-{42A89ABF-2530-157E-E64A-AA6A0484CB05}" dt="2021-03-25T06:10:55.220" v="77" actId="1076"/>
          <ac:picMkLst>
            <pc:docMk/>
            <pc:sldMk cId="3754752531" sldId="260"/>
            <ac:picMk id="12" creationId="{EA0C0D17-94CA-48B7-BE3C-8C4812221054}"/>
          </ac:picMkLst>
        </pc:picChg>
        <pc:picChg chg="add mod ord">
          <ac:chgData name="Ghanshyam Joshi" userId="S::ghanshyam.161613@ncit.edu.np::d62af910-5a29-47fc-b626-4ef1b4969456" providerId="AD" clId="Web-{42A89ABF-2530-157E-E64A-AA6A0484CB05}" dt="2021-03-25T06:10:52.923" v="76" actId="14100"/>
          <ac:picMkLst>
            <pc:docMk/>
            <pc:sldMk cId="3754752531" sldId="260"/>
            <ac:picMk id="14" creationId="{5FE37034-303B-4A6F-BBD1-4A134314A885}"/>
          </ac:picMkLst>
        </pc:picChg>
      </pc:sldChg>
      <pc:sldChg chg="addAnim modAnim">
        <pc:chgData name="Ghanshyam Joshi" userId="S::ghanshyam.161613@ncit.edu.np::d62af910-5a29-47fc-b626-4ef1b4969456" providerId="AD" clId="Web-{42A89ABF-2530-157E-E64A-AA6A0484CB05}" dt="2021-03-25T06:18:44.527" v="101"/>
        <pc:sldMkLst>
          <pc:docMk/>
          <pc:sldMk cId="902436816" sldId="261"/>
        </pc:sldMkLst>
      </pc:sldChg>
      <pc:sldChg chg="modSp">
        <pc:chgData name="Ghanshyam Joshi" userId="S::ghanshyam.161613@ncit.edu.np::d62af910-5a29-47fc-b626-4ef1b4969456" providerId="AD" clId="Web-{42A89ABF-2530-157E-E64A-AA6A0484CB05}" dt="2021-03-25T05:53:36.915" v="36" actId="20577"/>
        <pc:sldMkLst>
          <pc:docMk/>
          <pc:sldMk cId="656798684" sldId="262"/>
        </pc:sldMkLst>
        <pc:spChg chg="mod">
          <ac:chgData name="Ghanshyam Joshi" userId="S::ghanshyam.161613@ncit.edu.np::d62af910-5a29-47fc-b626-4ef1b4969456" providerId="AD" clId="Web-{42A89ABF-2530-157E-E64A-AA6A0484CB05}" dt="2021-03-25T05:53:36.915" v="36" actId="20577"/>
          <ac:spMkLst>
            <pc:docMk/>
            <pc:sldMk cId="656798684" sldId="262"/>
            <ac:spMk id="7" creationId="{C79A6BB5-E74C-4EF8-B0C3-A098C948548B}"/>
          </ac:spMkLst>
        </pc:spChg>
      </pc:sldChg>
      <pc:sldChg chg="modSp">
        <pc:chgData name="Ghanshyam Joshi" userId="S::ghanshyam.161613@ncit.edu.np::d62af910-5a29-47fc-b626-4ef1b4969456" providerId="AD" clId="Web-{42A89ABF-2530-157E-E64A-AA6A0484CB05}" dt="2021-03-25T05:55:05.026" v="48" actId="20577"/>
        <pc:sldMkLst>
          <pc:docMk/>
          <pc:sldMk cId="2121672667" sldId="263"/>
        </pc:sldMkLst>
        <pc:spChg chg="mod">
          <ac:chgData name="Ghanshyam Joshi" userId="S::ghanshyam.161613@ncit.edu.np::d62af910-5a29-47fc-b626-4ef1b4969456" providerId="AD" clId="Web-{42A89ABF-2530-157E-E64A-AA6A0484CB05}" dt="2021-03-25T05:55:05.026" v="48" actId="20577"/>
          <ac:spMkLst>
            <pc:docMk/>
            <pc:sldMk cId="2121672667" sldId="263"/>
            <ac:spMk id="7" creationId="{C79A6BB5-E74C-4EF8-B0C3-A098C948548B}"/>
          </ac:spMkLst>
        </pc:spChg>
      </pc:sldChg>
      <pc:sldChg chg="addSp delSp modSp">
        <pc:chgData name="Ghanshyam Joshi" userId="S::ghanshyam.161613@ncit.edu.np::d62af910-5a29-47fc-b626-4ef1b4969456" providerId="AD" clId="Web-{42A89ABF-2530-157E-E64A-AA6A0484CB05}" dt="2021-03-25T06:25:26.911" v="106"/>
        <pc:sldMkLst>
          <pc:docMk/>
          <pc:sldMk cId="2108958170" sldId="265"/>
        </pc:sldMkLst>
        <pc:spChg chg="mod">
          <ac:chgData name="Ghanshyam Joshi" userId="S::ghanshyam.161613@ncit.edu.np::d62af910-5a29-47fc-b626-4ef1b4969456" providerId="AD" clId="Web-{42A89ABF-2530-157E-E64A-AA6A0484CB05}" dt="2021-03-25T06:25:26.911" v="106"/>
          <ac:spMkLst>
            <pc:docMk/>
            <pc:sldMk cId="2108958170" sldId="265"/>
            <ac:spMk id="6" creationId="{7732109D-5225-40D4-85B0-AB1937166112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25:26.911" v="106"/>
          <ac:spMkLst>
            <pc:docMk/>
            <pc:sldMk cId="2108958170" sldId="265"/>
            <ac:spMk id="7" creationId="{C79A6BB5-E74C-4EF8-B0C3-A098C948548B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25:26.911" v="106"/>
          <ac:spMkLst>
            <pc:docMk/>
            <pc:sldMk cId="2108958170" sldId="265"/>
            <ac:spMk id="58" creationId="{09588DA8-065E-4F6F-8EFD-43104AB2E0CF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25:26.911" v="106"/>
          <ac:spMkLst>
            <pc:docMk/>
            <pc:sldMk cId="2108958170" sldId="265"/>
            <ac:spMk id="60" creationId="{C4285719-470E-454C-AF62-8323075F1F5B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25:26.911" v="106"/>
          <ac:spMkLst>
            <pc:docMk/>
            <pc:sldMk cId="2108958170" sldId="265"/>
            <ac:spMk id="62" creationId="{CD9FE4EF-C4D8-49A0-B2FF-81D8DB7D8A24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25:26.911" v="106"/>
          <ac:spMkLst>
            <pc:docMk/>
            <pc:sldMk cId="2108958170" sldId="265"/>
            <ac:spMk id="64" creationId="{4300840D-0A0B-4512-BACA-B439D5B9C57C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25:26.911" v="106"/>
          <ac:spMkLst>
            <pc:docMk/>
            <pc:sldMk cId="2108958170" sldId="265"/>
            <ac:spMk id="66" creationId="{D2B78728-A580-49A7-84F9-6EF6F583ADE0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25:26.911" v="106"/>
          <ac:spMkLst>
            <pc:docMk/>
            <pc:sldMk cId="2108958170" sldId="265"/>
            <ac:spMk id="68" creationId="{38FAA1A1-D861-433F-88FA-1E9D6FD31D11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25:26.911" v="106"/>
          <ac:spMkLst>
            <pc:docMk/>
            <pc:sldMk cId="2108958170" sldId="265"/>
            <ac:spMk id="70" creationId="{8D71EDA1-87BF-4D5D-AB79-F346FD19278A}"/>
          </ac:spMkLst>
        </pc:spChg>
        <pc:spChg chg="add">
          <ac:chgData name="Ghanshyam Joshi" userId="S::ghanshyam.161613@ncit.edu.np::d62af910-5a29-47fc-b626-4ef1b4969456" providerId="AD" clId="Web-{42A89ABF-2530-157E-E64A-AA6A0484CB05}" dt="2021-03-25T06:25:26.911" v="106"/>
          <ac:spMkLst>
            <pc:docMk/>
            <pc:sldMk cId="2108958170" sldId="265"/>
            <ac:spMk id="73" creationId="{6166C6D1-23AC-49C4-BA07-238E4E9F8CEB}"/>
          </ac:spMkLst>
        </pc:spChg>
        <pc:spChg chg="add">
          <ac:chgData name="Ghanshyam Joshi" userId="S::ghanshyam.161613@ncit.edu.np::d62af910-5a29-47fc-b626-4ef1b4969456" providerId="AD" clId="Web-{42A89ABF-2530-157E-E64A-AA6A0484CB05}" dt="2021-03-25T06:25:26.911" v="106"/>
          <ac:spMkLst>
            <pc:docMk/>
            <pc:sldMk cId="2108958170" sldId="265"/>
            <ac:spMk id="74" creationId="{B775CD93-9DF2-48CB-9F57-1BCA9A46C7FA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25:11.411" v="103"/>
          <ac:spMkLst>
            <pc:docMk/>
            <pc:sldMk cId="2108958170" sldId="265"/>
            <ac:spMk id="75" creationId="{09588DA8-065E-4F6F-8EFD-43104AB2E0CF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25:26.864" v="105"/>
          <ac:spMkLst>
            <pc:docMk/>
            <pc:sldMk cId="2108958170" sldId="265"/>
            <ac:spMk id="76" creationId="{6166C6D1-23AC-49C4-BA07-238E4E9F8CEB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25:11.411" v="103"/>
          <ac:spMkLst>
            <pc:docMk/>
            <pc:sldMk cId="2108958170" sldId="265"/>
            <ac:spMk id="77" creationId="{C4285719-470E-454C-AF62-8323075F1F5B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25:26.864" v="105"/>
          <ac:spMkLst>
            <pc:docMk/>
            <pc:sldMk cId="2108958170" sldId="265"/>
            <ac:spMk id="78" creationId="{B775CD93-9DF2-48CB-9F57-1BCA9A46C7FA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25:11.411" v="103"/>
          <ac:spMkLst>
            <pc:docMk/>
            <pc:sldMk cId="2108958170" sldId="265"/>
            <ac:spMk id="79" creationId="{CD9FE4EF-C4D8-49A0-B2FF-81D8DB7D8A24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25:26.864" v="105"/>
          <ac:spMkLst>
            <pc:docMk/>
            <pc:sldMk cId="2108958170" sldId="265"/>
            <ac:spMk id="80" creationId="{E186B68C-84BC-4A6E-99D1-EE87483C1349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25:11.411" v="103"/>
          <ac:spMkLst>
            <pc:docMk/>
            <pc:sldMk cId="2108958170" sldId="265"/>
            <ac:spMk id="81" creationId="{4300840D-0A0B-4512-BACA-B439D5B9C57C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25:26.864" v="105"/>
          <ac:spMkLst>
            <pc:docMk/>
            <pc:sldMk cId="2108958170" sldId="265"/>
            <ac:spMk id="82" creationId="{1C091803-41C2-48E0-9228-5148460C7479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25:11.411" v="103"/>
          <ac:spMkLst>
            <pc:docMk/>
            <pc:sldMk cId="2108958170" sldId="265"/>
            <ac:spMk id="83" creationId="{D2B78728-A580-49A7-84F9-6EF6F583ADE0}"/>
          </ac:spMkLst>
        </pc:spChg>
        <pc:spChg chg="add">
          <ac:chgData name="Ghanshyam Joshi" userId="S::ghanshyam.161613@ncit.edu.np::d62af910-5a29-47fc-b626-4ef1b4969456" providerId="AD" clId="Web-{42A89ABF-2530-157E-E64A-AA6A0484CB05}" dt="2021-03-25T06:25:26.911" v="106"/>
          <ac:spMkLst>
            <pc:docMk/>
            <pc:sldMk cId="2108958170" sldId="265"/>
            <ac:spMk id="84" creationId="{E186B68C-84BC-4A6E-99D1-EE87483C1349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25:11.411" v="103"/>
          <ac:spMkLst>
            <pc:docMk/>
            <pc:sldMk cId="2108958170" sldId="265"/>
            <ac:spMk id="85" creationId="{38FAA1A1-D861-433F-88FA-1E9D6FD31D11}"/>
          </ac:spMkLst>
        </pc:spChg>
        <pc:spChg chg="add">
          <ac:chgData name="Ghanshyam Joshi" userId="S::ghanshyam.161613@ncit.edu.np::d62af910-5a29-47fc-b626-4ef1b4969456" providerId="AD" clId="Web-{42A89ABF-2530-157E-E64A-AA6A0484CB05}" dt="2021-03-25T06:25:26.911" v="106"/>
          <ac:spMkLst>
            <pc:docMk/>
            <pc:sldMk cId="2108958170" sldId="265"/>
            <ac:spMk id="86" creationId="{1C091803-41C2-48E0-9228-5148460C7479}"/>
          </ac:spMkLst>
        </pc:spChg>
        <pc:spChg chg="add del">
          <ac:chgData name="Ghanshyam Joshi" userId="S::ghanshyam.161613@ncit.edu.np::d62af910-5a29-47fc-b626-4ef1b4969456" providerId="AD" clId="Web-{42A89ABF-2530-157E-E64A-AA6A0484CB05}" dt="2021-03-25T06:25:11.411" v="103"/>
          <ac:spMkLst>
            <pc:docMk/>
            <pc:sldMk cId="2108958170" sldId="265"/>
            <ac:spMk id="87" creationId="{8D71EDA1-87BF-4D5D-AB79-F346FD19278A}"/>
          </ac:spMkLst>
        </pc:spChg>
        <pc:graphicFrameChg chg="add del">
          <ac:chgData name="Ghanshyam Joshi" userId="S::ghanshyam.161613@ncit.edu.np::d62af910-5a29-47fc-b626-4ef1b4969456" providerId="AD" clId="Web-{42A89ABF-2530-157E-E64A-AA6A0484CB05}" dt="2021-03-25T06:25:26.864" v="105"/>
          <ac:graphicFrameMkLst>
            <pc:docMk/>
            <pc:sldMk cId="2108958170" sldId="265"/>
            <ac:graphicFrameMk id="72" creationId="{D999B46B-E9C5-4485-AD3A-BB188E911D82}"/>
          </ac:graphicFrameMkLst>
        </pc:graphicFrameChg>
        <pc:graphicFrameChg chg="add">
          <ac:chgData name="Ghanshyam Joshi" userId="S::ghanshyam.161613@ncit.edu.np::d62af910-5a29-47fc-b626-4ef1b4969456" providerId="AD" clId="Web-{42A89ABF-2530-157E-E64A-AA6A0484CB05}" dt="2021-03-25T06:25:26.911" v="106"/>
          <ac:graphicFrameMkLst>
            <pc:docMk/>
            <pc:sldMk cId="2108958170" sldId="265"/>
            <ac:graphicFrameMk id="88" creationId="{658F3E0D-82B9-4B7E-870F-BBF0375D232B}"/>
          </ac:graphicFrameMkLst>
        </pc:graphicFrameChg>
      </pc:sldChg>
      <pc:sldChg chg="del">
        <pc:chgData name="Ghanshyam Joshi" userId="S::ghanshyam.161613@ncit.edu.np::d62af910-5a29-47fc-b626-4ef1b4969456" providerId="AD" clId="Web-{42A89ABF-2530-157E-E64A-AA6A0484CB05}" dt="2021-03-25T06:13:28.848" v="82"/>
        <pc:sldMkLst>
          <pc:docMk/>
          <pc:sldMk cId="1914368525" sldId="266"/>
        </pc:sldMkLst>
      </pc:sldChg>
      <pc:sldChg chg="addAnim modAnim">
        <pc:chgData name="Ghanshyam Joshi" userId="S::ghanshyam.161613@ncit.edu.np::d62af910-5a29-47fc-b626-4ef1b4969456" providerId="AD" clId="Web-{42A89ABF-2530-157E-E64A-AA6A0484CB05}" dt="2021-03-25T06:18:19.667" v="97"/>
        <pc:sldMkLst>
          <pc:docMk/>
          <pc:sldMk cId="1076565958" sldId="267"/>
        </pc:sldMkLst>
      </pc:sldChg>
    </pc:docChg>
  </pc:docChgLst>
  <pc:docChgLst>
    <pc:chgData name="Mohan Dhakal" userId="S::mohan.161757@ncit.edu.np::08e16f4c-a889-43c0-bfff-d1f8c447b9d6" providerId="AD" clId="Web-{27903D92-97EC-CA8A-2070-815A43DC312E}"/>
    <pc:docChg chg="addSld modSld">
      <pc:chgData name="Mohan Dhakal" userId="S::mohan.161757@ncit.edu.np::08e16f4c-a889-43c0-bfff-d1f8c447b9d6" providerId="AD" clId="Web-{27903D92-97EC-CA8A-2070-815A43DC312E}" dt="2021-03-25T07:10:49.087" v="758" actId="20577"/>
      <pc:docMkLst>
        <pc:docMk/>
      </pc:docMkLst>
      <pc:sldChg chg="addSp delSp modSp addAnim delAnim modAnim">
        <pc:chgData name="Mohan Dhakal" userId="S::mohan.161757@ncit.edu.np::08e16f4c-a889-43c0-bfff-d1f8c447b9d6" providerId="AD" clId="Web-{27903D92-97EC-CA8A-2070-815A43DC312E}" dt="2021-03-25T06:31:15.508" v="526"/>
        <pc:sldMkLst>
          <pc:docMk/>
          <pc:sldMk cId="1140289777" sldId="258"/>
        </pc:sldMkLst>
        <pc:spChg chg="mod">
          <ac:chgData name="Mohan Dhakal" userId="S::mohan.161757@ncit.edu.np::08e16f4c-a889-43c0-bfff-d1f8c447b9d6" providerId="AD" clId="Web-{27903D92-97EC-CA8A-2070-815A43DC312E}" dt="2021-03-25T06:26:50.112" v="505" actId="20577"/>
          <ac:spMkLst>
            <pc:docMk/>
            <pc:sldMk cId="1140289777" sldId="258"/>
            <ac:spMk id="2" creationId="{FCC79D8E-FD2D-45B8-B84D-79CB3019F3AE}"/>
          </ac:spMkLst>
        </pc:spChg>
        <pc:spChg chg="add mod">
          <ac:chgData name="Mohan Dhakal" userId="S::mohan.161757@ncit.edu.np::08e16f4c-a889-43c0-bfff-d1f8c447b9d6" providerId="AD" clId="Web-{27903D92-97EC-CA8A-2070-815A43DC312E}" dt="2021-03-25T06:26:34.158" v="491" actId="1076"/>
          <ac:spMkLst>
            <pc:docMk/>
            <pc:sldMk cId="1140289777" sldId="258"/>
            <ac:spMk id="3" creationId="{50AFE877-0239-471B-A69C-47FA7AFC7415}"/>
          </ac:spMkLst>
        </pc:spChg>
        <pc:spChg chg="add del mod">
          <ac:chgData name="Mohan Dhakal" userId="S::mohan.161757@ncit.edu.np::08e16f4c-a889-43c0-bfff-d1f8c447b9d6" providerId="AD" clId="Web-{27903D92-97EC-CA8A-2070-815A43DC312E}" dt="2021-03-25T06:26:01.126" v="464"/>
          <ac:spMkLst>
            <pc:docMk/>
            <pc:sldMk cId="1140289777" sldId="258"/>
            <ac:spMk id="4" creationId="{5E6BB465-0429-4B17-AEF8-3095062CB9F4}"/>
          </ac:spMkLst>
        </pc:spChg>
        <pc:spChg chg="add del">
          <ac:chgData name="Mohan Dhakal" userId="S::mohan.161757@ncit.edu.np::08e16f4c-a889-43c0-bfff-d1f8c447b9d6" providerId="AD" clId="Web-{27903D92-97EC-CA8A-2070-815A43DC312E}" dt="2021-03-25T06:25:55.986" v="462"/>
          <ac:spMkLst>
            <pc:docMk/>
            <pc:sldMk cId="1140289777" sldId="258"/>
            <ac:spMk id="6" creationId="{A7061FDC-2252-4902-844A-C15DD6AD1857}"/>
          </ac:spMkLst>
        </pc:spChg>
      </pc:sldChg>
      <pc:sldChg chg="delAnim modAnim">
        <pc:chgData name="Mohan Dhakal" userId="S::mohan.161757@ncit.edu.np::08e16f4c-a889-43c0-bfff-d1f8c447b9d6" providerId="AD" clId="Web-{27903D92-97EC-CA8A-2070-815A43DC312E}" dt="2021-03-25T06:30:36.929" v="520"/>
        <pc:sldMkLst>
          <pc:docMk/>
          <pc:sldMk cId="902436816" sldId="261"/>
        </pc:sldMkLst>
      </pc:sldChg>
      <pc:sldChg chg="addSp modSp addAnim delAnim modAnim">
        <pc:chgData name="Mohan Dhakal" userId="S::mohan.161757@ncit.edu.np::08e16f4c-a889-43c0-bfff-d1f8c447b9d6" providerId="AD" clId="Web-{27903D92-97EC-CA8A-2070-815A43DC312E}" dt="2021-03-25T06:22:58.623" v="444" actId="14100"/>
        <pc:sldMkLst>
          <pc:docMk/>
          <pc:sldMk cId="656798684" sldId="262"/>
        </pc:sldMkLst>
        <pc:spChg chg="add mod">
          <ac:chgData name="Mohan Dhakal" userId="S::mohan.161757@ncit.edu.np::08e16f4c-a889-43c0-bfff-d1f8c447b9d6" providerId="AD" clId="Web-{27903D92-97EC-CA8A-2070-815A43DC312E}" dt="2021-03-25T06:22:54.123" v="443" actId="14100"/>
          <ac:spMkLst>
            <pc:docMk/>
            <pc:sldMk cId="656798684" sldId="262"/>
            <ac:spMk id="2" creationId="{E87C89C2-362F-441C-9393-CFCEEDD6423D}"/>
          </ac:spMkLst>
        </pc:spChg>
        <pc:spChg chg="add mod">
          <ac:chgData name="Mohan Dhakal" userId="S::mohan.161757@ncit.edu.np::08e16f4c-a889-43c0-bfff-d1f8c447b9d6" providerId="AD" clId="Web-{27903D92-97EC-CA8A-2070-815A43DC312E}" dt="2021-03-25T06:22:58.623" v="444" actId="14100"/>
          <ac:spMkLst>
            <pc:docMk/>
            <pc:sldMk cId="656798684" sldId="262"/>
            <ac:spMk id="3" creationId="{61A84A32-9DEA-4DCA-81CD-F8E5BF41323C}"/>
          </ac:spMkLst>
        </pc:spChg>
        <pc:spChg chg="add mod">
          <ac:chgData name="Mohan Dhakal" userId="S::mohan.161757@ncit.edu.np::08e16f4c-a889-43c0-bfff-d1f8c447b9d6" providerId="AD" clId="Web-{27903D92-97EC-CA8A-2070-815A43DC312E}" dt="2021-03-25T06:22:36.075" v="441" actId="1076"/>
          <ac:spMkLst>
            <pc:docMk/>
            <pc:sldMk cId="656798684" sldId="262"/>
            <ac:spMk id="4" creationId="{E91F487F-1DF7-4E8B-9EE8-E8CBF11BD32A}"/>
          </ac:spMkLst>
        </pc:spChg>
        <pc:spChg chg="mod">
          <ac:chgData name="Mohan Dhakal" userId="S::mohan.161757@ncit.edu.np::08e16f4c-a889-43c0-bfff-d1f8c447b9d6" providerId="AD" clId="Web-{27903D92-97EC-CA8A-2070-815A43DC312E}" dt="2021-03-25T06:22:16.481" v="439" actId="1076"/>
          <ac:spMkLst>
            <pc:docMk/>
            <pc:sldMk cId="656798684" sldId="262"/>
            <ac:spMk id="7" creationId="{C79A6BB5-E74C-4EF8-B0C3-A098C948548B}"/>
          </ac:spMkLst>
        </pc:spChg>
      </pc:sldChg>
      <pc:sldChg chg="addSp delSp modSp addAnim delAnim modAnim">
        <pc:chgData name="Mohan Dhakal" userId="S::mohan.161757@ncit.edu.np::08e16f4c-a889-43c0-bfff-d1f8c447b9d6" providerId="AD" clId="Web-{27903D92-97EC-CA8A-2070-815A43DC312E}" dt="2021-03-25T06:24:56.609" v="458" actId="14100"/>
        <pc:sldMkLst>
          <pc:docMk/>
          <pc:sldMk cId="1398533828" sldId="264"/>
        </pc:sldMkLst>
        <pc:spChg chg="add del">
          <ac:chgData name="Mohan Dhakal" userId="S::mohan.161757@ncit.edu.np::08e16f4c-a889-43c0-bfff-d1f8c447b9d6" providerId="AD" clId="Web-{27903D92-97EC-CA8A-2070-815A43DC312E}" dt="2021-03-25T06:14:02.002" v="350"/>
          <ac:spMkLst>
            <pc:docMk/>
            <pc:sldMk cId="1398533828" sldId="264"/>
            <ac:spMk id="2" creationId="{9F77EA40-564F-49D1-B2E4-71CE669560BD}"/>
          </ac:spMkLst>
        </pc:spChg>
        <pc:spChg chg="add mod">
          <ac:chgData name="Mohan Dhakal" userId="S::mohan.161757@ncit.edu.np::08e16f4c-a889-43c0-bfff-d1f8c447b9d6" providerId="AD" clId="Web-{27903D92-97EC-CA8A-2070-815A43DC312E}" dt="2021-03-25T06:20:22.541" v="426" actId="1076"/>
          <ac:spMkLst>
            <pc:docMk/>
            <pc:sldMk cId="1398533828" sldId="264"/>
            <ac:spMk id="3" creationId="{BF284BDE-966A-4A58-81FA-B6ECC74BCBBA}"/>
          </ac:spMkLst>
        </pc:spChg>
        <pc:spChg chg="add mod">
          <ac:chgData name="Mohan Dhakal" userId="S::mohan.161757@ncit.edu.np::08e16f4c-a889-43c0-bfff-d1f8c447b9d6" providerId="AD" clId="Web-{27903D92-97EC-CA8A-2070-815A43DC312E}" dt="2021-03-25T06:16:25.912" v="381" actId="1076"/>
          <ac:spMkLst>
            <pc:docMk/>
            <pc:sldMk cId="1398533828" sldId="264"/>
            <ac:spMk id="4" creationId="{119488F7-FAFE-409A-85D6-687AFDAB1B33}"/>
          </ac:spMkLst>
        </pc:spChg>
        <pc:spChg chg="mod">
          <ac:chgData name="Mohan Dhakal" userId="S::mohan.161757@ncit.edu.np::08e16f4c-a889-43c0-bfff-d1f8c447b9d6" providerId="AD" clId="Web-{27903D92-97EC-CA8A-2070-815A43DC312E}" dt="2021-03-25T06:19:55.103" v="425" actId="14100"/>
          <ac:spMkLst>
            <pc:docMk/>
            <pc:sldMk cId="1398533828" sldId="264"/>
            <ac:spMk id="7" creationId="{C79A6BB5-E74C-4EF8-B0C3-A098C948548B}"/>
          </ac:spMkLst>
        </pc:spChg>
        <pc:spChg chg="add mod">
          <ac:chgData name="Mohan Dhakal" userId="S::mohan.161757@ncit.edu.np::08e16f4c-a889-43c0-bfff-d1f8c447b9d6" providerId="AD" clId="Web-{27903D92-97EC-CA8A-2070-815A43DC312E}" dt="2021-03-25T06:16:50.646" v="390" actId="20577"/>
          <ac:spMkLst>
            <pc:docMk/>
            <pc:sldMk cId="1398533828" sldId="264"/>
            <ac:spMk id="16" creationId="{4A469038-9B1F-4630-B17C-1999D3AF6399}"/>
          </ac:spMkLst>
        </pc:spChg>
        <pc:spChg chg="add mod">
          <ac:chgData name="Mohan Dhakal" userId="S::mohan.161757@ncit.edu.np::08e16f4c-a889-43c0-bfff-d1f8c447b9d6" providerId="AD" clId="Web-{27903D92-97EC-CA8A-2070-815A43DC312E}" dt="2021-03-25T06:17:55.695" v="401" actId="14100"/>
          <ac:spMkLst>
            <pc:docMk/>
            <pc:sldMk cId="1398533828" sldId="264"/>
            <ac:spMk id="17" creationId="{21A965DE-17D3-4320-819D-ADCFFC87DB6E}"/>
          </ac:spMkLst>
        </pc:spChg>
        <pc:spChg chg="add del">
          <ac:chgData name="Mohan Dhakal" userId="S::mohan.161757@ncit.edu.np::08e16f4c-a889-43c0-bfff-d1f8c447b9d6" providerId="AD" clId="Web-{27903D92-97EC-CA8A-2070-815A43DC312E}" dt="2021-03-25T06:17:19.210" v="397"/>
          <ac:spMkLst>
            <pc:docMk/>
            <pc:sldMk cId="1398533828" sldId="264"/>
            <ac:spMk id="18" creationId="{69A30E11-CEF8-4C94-B753-EA36E9FD151E}"/>
          </ac:spMkLst>
        </pc:spChg>
        <pc:spChg chg="add mod">
          <ac:chgData name="Mohan Dhakal" userId="S::mohan.161757@ncit.edu.np::08e16f4c-a889-43c0-bfff-d1f8c447b9d6" providerId="AD" clId="Web-{27903D92-97EC-CA8A-2070-815A43DC312E}" dt="2021-03-25T06:24:56.609" v="458" actId="14100"/>
          <ac:spMkLst>
            <pc:docMk/>
            <pc:sldMk cId="1398533828" sldId="264"/>
            <ac:spMk id="19" creationId="{60B61B53-F2D6-452E-9843-28766493E1CE}"/>
          </ac:spMkLst>
        </pc:spChg>
      </pc:sldChg>
      <pc:sldChg chg="modSp">
        <pc:chgData name="Mohan Dhakal" userId="S::mohan.161757@ncit.edu.np::08e16f4c-a889-43c0-bfff-d1f8c447b9d6" providerId="AD" clId="Web-{27903D92-97EC-CA8A-2070-815A43DC312E}" dt="2021-03-25T05:51:26.231" v="53" actId="20577"/>
        <pc:sldMkLst>
          <pc:docMk/>
          <pc:sldMk cId="2108958170" sldId="265"/>
        </pc:sldMkLst>
        <pc:spChg chg="mod">
          <ac:chgData name="Mohan Dhakal" userId="S::mohan.161757@ncit.edu.np::08e16f4c-a889-43c0-bfff-d1f8c447b9d6" providerId="AD" clId="Web-{27903D92-97EC-CA8A-2070-815A43DC312E}" dt="2021-03-25T05:51:26.231" v="53" actId="20577"/>
          <ac:spMkLst>
            <pc:docMk/>
            <pc:sldMk cId="2108958170" sldId="265"/>
            <ac:spMk id="6" creationId="{7732109D-5225-40D4-85B0-AB1937166112}"/>
          </ac:spMkLst>
        </pc:spChg>
        <pc:spChg chg="mod">
          <ac:chgData name="Mohan Dhakal" userId="S::mohan.161757@ncit.edu.np::08e16f4c-a889-43c0-bfff-d1f8c447b9d6" providerId="AD" clId="Web-{27903D92-97EC-CA8A-2070-815A43DC312E}" dt="2021-03-25T05:48:06.304" v="48" actId="20577"/>
          <ac:spMkLst>
            <pc:docMk/>
            <pc:sldMk cId="2108958170" sldId="265"/>
            <ac:spMk id="7" creationId="{C79A6BB5-E74C-4EF8-B0C3-A098C948548B}"/>
          </ac:spMkLst>
        </pc:spChg>
      </pc:sldChg>
      <pc:sldChg chg="modSp">
        <pc:chgData name="Mohan Dhakal" userId="S::mohan.161757@ncit.edu.np::08e16f4c-a889-43c0-bfff-d1f8c447b9d6" providerId="AD" clId="Web-{27903D92-97EC-CA8A-2070-815A43DC312E}" dt="2021-03-25T05:45:56.473" v="43" actId="14100"/>
        <pc:sldMkLst>
          <pc:docMk/>
          <pc:sldMk cId="1914368525" sldId="266"/>
        </pc:sldMkLst>
        <pc:picChg chg="mod">
          <ac:chgData name="Mohan Dhakal" userId="S::mohan.161757@ncit.edu.np::08e16f4c-a889-43c0-bfff-d1f8c447b9d6" providerId="AD" clId="Web-{27903D92-97EC-CA8A-2070-815A43DC312E}" dt="2021-03-25T05:45:56.473" v="43" actId="14100"/>
          <ac:picMkLst>
            <pc:docMk/>
            <pc:sldMk cId="1914368525" sldId="266"/>
            <ac:picMk id="6" creationId="{3C2E0BF8-5ADE-4FFF-8FA8-45E9AC645659}"/>
          </ac:picMkLst>
        </pc:picChg>
      </pc:sldChg>
      <pc:sldChg chg="modSp delAnim modAnim">
        <pc:chgData name="Mohan Dhakal" userId="S::mohan.161757@ncit.edu.np::08e16f4c-a889-43c0-bfff-d1f8c447b9d6" providerId="AD" clId="Web-{27903D92-97EC-CA8A-2070-815A43DC312E}" dt="2021-03-25T06:30:50.601" v="521"/>
        <pc:sldMkLst>
          <pc:docMk/>
          <pc:sldMk cId="1076565958" sldId="267"/>
        </pc:sldMkLst>
        <pc:picChg chg="mod">
          <ac:chgData name="Mohan Dhakal" userId="S::mohan.161757@ncit.edu.np::08e16f4c-a889-43c0-bfff-d1f8c447b9d6" providerId="AD" clId="Web-{27903D92-97EC-CA8A-2070-815A43DC312E}" dt="2021-03-25T05:45:39.722" v="41" actId="14100"/>
          <ac:picMkLst>
            <pc:docMk/>
            <pc:sldMk cId="1076565958" sldId="267"/>
            <ac:picMk id="6" creationId="{6325C735-B5FD-4F9F-AA04-8E43F06B4B25}"/>
          </ac:picMkLst>
        </pc:picChg>
      </pc:sldChg>
      <pc:sldChg chg="addSp delSp modSp new mod modClrScheme chgLayout">
        <pc:chgData name="Mohan Dhakal" userId="S::mohan.161757@ncit.edu.np::08e16f4c-a889-43c0-bfff-d1f8c447b9d6" providerId="AD" clId="Web-{27903D92-97EC-CA8A-2070-815A43DC312E}" dt="2021-03-25T07:10:49.087" v="758" actId="20577"/>
        <pc:sldMkLst>
          <pc:docMk/>
          <pc:sldMk cId="3892711479" sldId="268"/>
        </pc:sldMkLst>
        <pc:spChg chg="del mod">
          <ac:chgData name="Mohan Dhakal" userId="S::mohan.161757@ncit.edu.np::08e16f4c-a889-43c0-bfff-d1f8c447b9d6" providerId="AD" clId="Web-{27903D92-97EC-CA8A-2070-815A43DC312E}" dt="2021-03-25T06:46:21.761" v="588"/>
          <ac:spMkLst>
            <pc:docMk/>
            <pc:sldMk cId="3892711479" sldId="268"/>
            <ac:spMk id="2" creationId="{2AA8D38C-AB83-4E76-981B-37BAC4C4911C}"/>
          </ac:spMkLst>
        </pc:spChg>
        <pc:spChg chg="del mod">
          <ac:chgData name="Mohan Dhakal" userId="S::mohan.161757@ncit.edu.np::08e16f4c-a889-43c0-bfff-d1f8c447b9d6" providerId="AD" clId="Web-{27903D92-97EC-CA8A-2070-815A43DC312E}" dt="2021-03-25T06:46:11.276" v="585"/>
          <ac:spMkLst>
            <pc:docMk/>
            <pc:sldMk cId="3892711479" sldId="268"/>
            <ac:spMk id="3" creationId="{C6FE2268-3AFC-42CE-9CB9-C7C18C503033}"/>
          </ac:spMkLst>
        </pc:spChg>
        <pc:spChg chg="add del mod ord">
          <ac:chgData name="Mohan Dhakal" userId="S::mohan.161757@ncit.edu.np::08e16f4c-a889-43c0-bfff-d1f8c447b9d6" providerId="AD" clId="Web-{27903D92-97EC-CA8A-2070-815A43DC312E}" dt="2021-03-25T06:57:36.837" v="749"/>
          <ac:spMkLst>
            <pc:docMk/>
            <pc:sldMk cId="3892711479" sldId="268"/>
            <ac:spMk id="5" creationId="{805AA958-2FFB-4B46-8A9E-BD013AE3674B}"/>
          </ac:spMkLst>
        </pc:spChg>
        <pc:spChg chg="add mod ord">
          <ac:chgData name="Mohan Dhakal" userId="S::mohan.161757@ncit.edu.np::08e16f4c-a889-43c0-bfff-d1f8c447b9d6" providerId="AD" clId="Web-{27903D92-97EC-CA8A-2070-815A43DC312E}" dt="2021-03-25T07:10:49.087" v="758" actId="20577"/>
          <ac:spMkLst>
            <pc:docMk/>
            <pc:sldMk cId="3892711479" sldId="268"/>
            <ac:spMk id="7" creationId="{8B86BFC8-2545-4E8C-BCC3-E5B66CBB9E1E}"/>
          </ac:spMkLst>
        </pc:spChg>
        <pc:spChg chg="add mod ord">
          <ac:chgData name="Mohan Dhakal" userId="S::mohan.161757@ncit.edu.np::08e16f4c-a889-43c0-bfff-d1f8c447b9d6" providerId="AD" clId="Web-{27903D92-97EC-CA8A-2070-815A43DC312E}" dt="2021-03-25T07:05:51.300" v="757" actId="1076"/>
          <ac:spMkLst>
            <pc:docMk/>
            <pc:sldMk cId="3892711479" sldId="268"/>
            <ac:spMk id="8" creationId="{55A4D893-1A2D-4699-8505-11C41D344802}"/>
          </ac:spMkLst>
        </pc:spChg>
        <pc:graphicFrameChg chg="add">
          <ac:chgData name="Mohan Dhakal" userId="S::mohan.161757@ncit.edu.np::08e16f4c-a889-43c0-bfff-d1f8c447b9d6" providerId="AD" clId="Web-{27903D92-97EC-CA8A-2070-815A43DC312E}" dt="2021-03-25T06:57:36.837" v="749"/>
          <ac:graphicFrameMkLst>
            <pc:docMk/>
            <pc:sldMk cId="3892711479" sldId="268"/>
            <ac:graphicFrameMk id="10" creationId="{878B1B3B-B8DE-4C99-A769-4C9D8358EE99}"/>
          </ac:graphicFrameMkLst>
        </pc:graphicFrameChg>
      </pc:sldChg>
    </pc:docChg>
  </pc:docChgLst>
  <pc:docChgLst>
    <pc:chgData name="Mohan Dhakal" userId="S::mohan.161757@ncit.edu.np::08e16f4c-a889-43c0-bfff-d1f8c447b9d6" providerId="AD" clId="Web-{88634BC8-6184-1D17-231D-F361C41495F2}"/>
    <pc:docChg chg="modSld">
      <pc:chgData name="Mohan Dhakal" userId="S::mohan.161757@ncit.edu.np::08e16f4c-a889-43c0-bfff-d1f8c447b9d6" providerId="AD" clId="Web-{88634BC8-6184-1D17-231D-F361C41495F2}" dt="2021-07-27T09:14:13.702" v="3" actId="20577"/>
      <pc:docMkLst>
        <pc:docMk/>
      </pc:docMkLst>
      <pc:sldChg chg="modSp">
        <pc:chgData name="Mohan Dhakal" userId="S::mohan.161757@ncit.edu.np::08e16f4c-a889-43c0-bfff-d1f8c447b9d6" providerId="AD" clId="Web-{88634BC8-6184-1D17-231D-F361C41495F2}" dt="2021-07-27T09:14:13.702" v="3" actId="20577"/>
        <pc:sldMkLst>
          <pc:docMk/>
          <pc:sldMk cId="1398533828" sldId="264"/>
        </pc:sldMkLst>
        <pc:spChg chg="mod">
          <ac:chgData name="Mohan Dhakal" userId="S::mohan.161757@ncit.edu.np::08e16f4c-a889-43c0-bfff-d1f8c447b9d6" providerId="AD" clId="Web-{88634BC8-6184-1D17-231D-F361C41495F2}" dt="2021-07-27T09:14:13.702" v="3" actId="20577"/>
          <ac:spMkLst>
            <pc:docMk/>
            <pc:sldMk cId="1398533828" sldId="264"/>
            <ac:spMk id="19" creationId="{60B61B53-F2D6-452E-9843-28766493E1CE}"/>
          </ac:spMkLst>
        </pc:spChg>
      </pc:sldChg>
    </pc:docChg>
  </pc:docChgLst>
  <pc:docChgLst>
    <pc:chgData name="Ghanshyam Joshi" userId="S::ghanshyam.161613@ncit.edu.np::d62af910-5a29-47fc-b626-4ef1b4969456" providerId="AD" clId="Web-{53DEE1D4-CB6D-56CA-157E-E348DFADE68A}"/>
    <pc:docChg chg="modSld">
      <pc:chgData name="Ghanshyam Joshi" userId="S::ghanshyam.161613@ncit.edu.np::d62af910-5a29-47fc-b626-4ef1b4969456" providerId="AD" clId="Web-{53DEE1D4-CB6D-56CA-157E-E348DFADE68A}" dt="2021-07-27T05:05:29.441" v="2" actId="20577"/>
      <pc:docMkLst>
        <pc:docMk/>
      </pc:docMkLst>
      <pc:sldChg chg="modSp addAnim modAnim">
        <pc:chgData name="Ghanshyam Joshi" userId="S::ghanshyam.161613@ncit.edu.np::d62af910-5a29-47fc-b626-4ef1b4969456" providerId="AD" clId="Web-{53DEE1D4-CB6D-56CA-157E-E348DFADE68A}" dt="2021-07-27T05:05:29.441" v="2" actId="20577"/>
        <pc:sldMkLst>
          <pc:docMk/>
          <pc:sldMk cId="4250162410" sldId="273"/>
        </pc:sldMkLst>
        <pc:spChg chg="mod">
          <ac:chgData name="Ghanshyam Joshi" userId="S::ghanshyam.161613@ncit.edu.np::d62af910-5a29-47fc-b626-4ef1b4969456" providerId="AD" clId="Web-{53DEE1D4-CB6D-56CA-157E-E348DFADE68A}" dt="2021-07-27T05:05:29.441" v="2" actId="20577"/>
          <ac:spMkLst>
            <pc:docMk/>
            <pc:sldMk cId="4250162410" sldId="273"/>
            <ac:spMk id="3" creationId="{87234986-A442-4EBD-9C5B-94136037CCDC}"/>
          </ac:spMkLst>
        </pc:spChg>
      </pc:sldChg>
    </pc:docChg>
  </pc:docChgLst>
  <pc:docChgLst>
    <pc:chgData name="Mohan Dhakal" userId="S::mohan.161757@ncit.edu.np::08e16f4c-a889-43c0-bfff-d1f8c447b9d6" providerId="AD" clId="Web-{6A19B79F-9028-0000-80F1-74393364597E}"/>
    <pc:docChg chg="modSld addMainMaster delMainMaster">
      <pc:chgData name="Mohan Dhakal" userId="S::mohan.161757@ncit.edu.np::08e16f4c-a889-43c0-bfff-d1f8c447b9d6" providerId="AD" clId="Web-{6A19B79F-9028-0000-80F1-74393364597E}" dt="2021-03-23T14:24:08.641" v="41"/>
      <pc:docMkLst>
        <pc:docMk/>
      </pc:docMkLst>
      <pc:sldChg chg="addSp delSp modSp mod setBg modClrScheme addAnim delDesignElem chgLayout">
        <pc:chgData name="Mohan Dhakal" userId="S::mohan.161757@ncit.edu.np::08e16f4c-a889-43c0-bfff-d1f8c447b9d6" providerId="AD" clId="Web-{6A19B79F-9028-0000-80F1-74393364597E}" dt="2021-03-23T14:24:08.641" v="41"/>
        <pc:sldMkLst>
          <pc:docMk/>
          <pc:sldMk cId="109857222" sldId="256"/>
        </pc:sldMkLst>
        <pc:spChg chg="mod ord">
          <ac:chgData name="Mohan Dhakal" userId="S::mohan.161757@ncit.edu.np::08e16f4c-a889-43c0-bfff-d1f8c447b9d6" providerId="AD" clId="Web-{6A19B79F-9028-0000-80F1-74393364597E}" dt="2021-03-23T14:24:08.641" v="4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ohan Dhakal" userId="S::mohan.161757@ncit.edu.np::08e16f4c-a889-43c0-bfff-d1f8c447b9d6" providerId="AD" clId="Web-{6A19B79F-9028-0000-80F1-74393364597E}" dt="2021-03-23T14:24:08.641" v="41"/>
          <ac:spMkLst>
            <pc:docMk/>
            <pc:sldMk cId="109857222" sldId="256"/>
            <ac:spMk id="3" creationId="{00000000-0000-0000-0000-000000000000}"/>
          </ac:spMkLst>
        </pc:spChg>
        <pc:spChg chg="mod ord">
          <ac:chgData name="Mohan Dhakal" userId="S::mohan.161757@ncit.edu.np::08e16f4c-a889-43c0-bfff-d1f8c447b9d6" providerId="AD" clId="Web-{6A19B79F-9028-0000-80F1-74393364597E}" dt="2021-03-23T14:24:08.641" v="41"/>
          <ac:spMkLst>
            <pc:docMk/>
            <pc:sldMk cId="109857222" sldId="256"/>
            <ac:spMk id="6" creationId="{CBA46F72-DEAE-46BE-85E9-3DE01F55310F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109857222" sldId="256"/>
            <ac:spMk id="36" creationId="{E2F4B5BE-1E1C-469C-9F2D-31D60C830293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109857222" sldId="256"/>
            <ac:spMk id="37" creationId="{9CBBA0E9-D5B8-4ADF-8D70-CC3BF43AB15C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109857222" sldId="256"/>
            <ac:spMk id="38" creationId="{6AFA584F-A41E-407D-BE22-A904CDF5EC05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109857222" sldId="256"/>
            <ac:spMk id="39" creationId="{F5C6104E-23F6-45D8-B5E7-F83EFF186341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22:34.077" v="38"/>
          <ac:spMkLst>
            <pc:docMk/>
            <pc:sldMk cId="109857222" sldId="256"/>
            <ac:spMk id="40" creationId="{E91DC736-0EF8-4F87-9146-EBF1D2EE4D3D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22:34.077" v="38"/>
          <ac:spMkLst>
            <pc:docMk/>
            <pc:sldMk cId="109857222" sldId="256"/>
            <ac:spMk id="41" creationId="{097CD68E-23E3-4007-8847-CD0944C4F7BE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22:34.077" v="38"/>
          <ac:spMkLst>
            <pc:docMk/>
            <pc:sldMk cId="109857222" sldId="256"/>
            <ac:spMk id="42" creationId="{AF2F604E-43BE-4DC3-B983-E071523364F8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22:34.077" v="38"/>
          <ac:spMkLst>
            <pc:docMk/>
            <pc:sldMk cId="109857222" sldId="256"/>
            <ac:spMk id="43" creationId="{08C9B587-E65E-4B52-B37C-ABEBB6E87928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24:08.641" v="41"/>
          <ac:spMkLst>
            <pc:docMk/>
            <pc:sldMk cId="109857222" sldId="256"/>
            <ac:spMk id="46" creationId="{08C9B587-E65E-4B52-B37C-ABEBB6E87928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24:08.641" v="41"/>
          <ac:spMkLst>
            <pc:docMk/>
            <pc:sldMk cId="109857222" sldId="256"/>
            <ac:spMk id="48" creationId="{55666830-9A19-4E01-8505-D6C7F9AC5665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24:08.641" v="41"/>
          <ac:spMkLst>
            <pc:docMk/>
            <pc:sldMk cId="109857222" sldId="256"/>
            <ac:spMk id="50" creationId="{AE9FC877-7FB6-4D22-9988-35420644E202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24:08.641" v="41"/>
          <ac:spMkLst>
            <pc:docMk/>
            <pc:sldMk cId="109857222" sldId="256"/>
            <ac:spMk id="52" creationId="{E41809D1-F12E-46BB-B804-5F209D325E8B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24:08.641" v="41"/>
          <ac:spMkLst>
            <pc:docMk/>
            <pc:sldMk cId="109857222" sldId="256"/>
            <ac:spMk id="54" creationId="{AF2F604E-43BE-4DC3-B983-E071523364F8}"/>
          </ac:spMkLst>
        </pc:spChg>
        <pc:spChg chg="add">
          <ac:chgData name="Mohan Dhakal" userId="S::mohan.161757@ncit.edu.np::08e16f4c-a889-43c0-bfff-d1f8c447b9d6" providerId="AD" clId="Web-{6A19B79F-9028-0000-80F1-74393364597E}" dt="2021-03-23T14:24:08.641" v="41"/>
          <ac:spMkLst>
            <pc:docMk/>
            <pc:sldMk cId="109857222" sldId="256"/>
            <ac:spMk id="59" creationId="{8D0D6D3E-D7F9-4591-9CA9-DDF4DB1F73DA}"/>
          </ac:spMkLst>
        </pc:spChg>
        <pc:spChg chg="add">
          <ac:chgData name="Mohan Dhakal" userId="S::mohan.161757@ncit.edu.np::08e16f4c-a889-43c0-bfff-d1f8c447b9d6" providerId="AD" clId="Web-{6A19B79F-9028-0000-80F1-74393364597E}" dt="2021-03-23T14:24:08.641" v="41"/>
          <ac:spMkLst>
            <pc:docMk/>
            <pc:sldMk cId="109857222" sldId="256"/>
            <ac:spMk id="61" creationId="{C4C9F2B0-1044-46EB-8AEB-C3BFFDE6C2CC}"/>
          </ac:spMkLst>
        </pc:spChg>
        <pc:spChg chg="add">
          <ac:chgData name="Mohan Dhakal" userId="S::mohan.161757@ncit.edu.np::08e16f4c-a889-43c0-bfff-d1f8c447b9d6" providerId="AD" clId="Web-{6A19B79F-9028-0000-80F1-74393364597E}" dt="2021-03-23T14:24:08.641" v="41"/>
          <ac:spMkLst>
            <pc:docMk/>
            <pc:sldMk cId="109857222" sldId="256"/>
            <ac:spMk id="63" creationId="{D28B54C3-B57B-472A-B96E-1FCB67093DC2}"/>
          </ac:spMkLst>
        </pc:spChg>
        <pc:spChg chg="add">
          <ac:chgData name="Mohan Dhakal" userId="S::mohan.161757@ncit.edu.np::08e16f4c-a889-43c0-bfff-d1f8c447b9d6" providerId="AD" clId="Web-{6A19B79F-9028-0000-80F1-74393364597E}" dt="2021-03-23T14:24:08.641" v="41"/>
          <ac:spMkLst>
            <pc:docMk/>
            <pc:sldMk cId="109857222" sldId="256"/>
            <ac:spMk id="65" creationId="{7DB3C429-F8DA-49B9-AF84-21996FCF78B5}"/>
          </ac:spMkLst>
        </pc:spChg>
        <pc:picChg chg="mod ord">
          <ac:chgData name="Mohan Dhakal" userId="S::mohan.161757@ncit.edu.np::08e16f4c-a889-43c0-bfff-d1f8c447b9d6" providerId="AD" clId="Web-{6A19B79F-9028-0000-80F1-74393364597E}" dt="2021-03-23T14:24:08.641" v="41"/>
          <ac:picMkLst>
            <pc:docMk/>
            <pc:sldMk cId="109857222" sldId="256"/>
            <ac:picMk id="4" creationId="{26409B52-7B6B-48C9-9B73-4921230E4E5F}"/>
          </ac:picMkLst>
        </pc:picChg>
        <pc:picChg chg="add del">
          <ac:chgData name="Mohan Dhakal" userId="S::mohan.161757@ncit.edu.np::08e16f4c-a889-43c0-bfff-d1f8c447b9d6" providerId="AD" clId="Web-{6A19B79F-9028-0000-80F1-74393364597E}" dt="2021-03-23T14:11:46.489" v="11"/>
          <ac:picMkLst>
            <pc:docMk/>
            <pc:sldMk cId="109857222" sldId="256"/>
            <ac:picMk id="34" creationId="{2CFDAA60-20AE-433F-9E43-5B997FAC0F00}"/>
          </ac:picMkLst>
        </pc:picChg>
        <pc:picChg chg="add del">
          <ac:chgData name="Mohan Dhakal" userId="S::mohan.161757@ncit.edu.np::08e16f4c-a889-43c0-bfff-d1f8c447b9d6" providerId="AD" clId="Web-{6A19B79F-9028-0000-80F1-74393364597E}" dt="2021-03-23T14:11:46.489" v="11"/>
          <ac:picMkLst>
            <pc:docMk/>
            <pc:sldMk cId="109857222" sldId="256"/>
            <ac:picMk id="35" creationId="{909BD6C9-CB04-4A4F-A76B-834FE381187E}"/>
          </ac:picMkLst>
        </pc:picChg>
      </pc:sldChg>
      <pc:sldChg chg="addSp delSp modSp mod modClrScheme delDesignElem chgLayout">
        <pc:chgData name="Mohan Dhakal" userId="S::mohan.161757@ncit.edu.np::08e16f4c-a889-43c0-bfff-d1f8c447b9d6" providerId="AD" clId="Web-{6A19B79F-9028-0000-80F1-74393364597E}" dt="2021-03-23T14:11:46.489" v="11"/>
        <pc:sldMkLst>
          <pc:docMk/>
          <pc:sldMk cId="1140289777" sldId="258"/>
        </pc:sldMkLst>
        <pc:spChg chg="mod ord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1140289777" sldId="258"/>
            <ac:spMk id="2" creationId="{FCC79D8E-FD2D-45B8-B84D-79CB3019F3AE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1140289777" sldId="258"/>
            <ac:spMk id="8" creationId="{D0BE3D13-5BE5-4B05-AFCF-2A2E059D29F8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1140289777" sldId="258"/>
            <ac:spMk id="10" creationId="{1AC85C80-0175-4214-A13D-03C224658C16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1140289777" sldId="258"/>
            <ac:spMk id="14" creationId="{76562092-3AA7-4EF0-9007-C44F879A1308}"/>
          </ac:spMkLst>
        </pc:spChg>
        <pc:picChg chg="mod ord">
          <ac:chgData name="Mohan Dhakal" userId="S::mohan.161757@ncit.edu.np::08e16f4c-a889-43c0-bfff-d1f8c447b9d6" providerId="AD" clId="Web-{6A19B79F-9028-0000-80F1-74393364597E}" dt="2021-03-23T14:11:46.489" v="11"/>
          <ac:picMkLst>
            <pc:docMk/>
            <pc:sldMk cId="1140289777" sldId="258"/>
            <ac:picMk id="5" creationId="{C4248573-DDA0-4110-A7F4-AD981B73AAFB}"/>
          </ac:picMkLst>
        </pc:picChg>
        <pc:picChg chg="add del">
          <ac:chgData name="Mohan Dhakal" userId="S::mohan.161757@ncit.edu.np::08e16f4c-a889-43c0-bfff-d1f8c447b9d6" providerId="AD" clId="Web-{6A19B79F-9028-0000-80F1-74393364597E}" dt="2021-03-23T14:11:46.489" v="11"/>
          <ac:picMkLst>
            <pc:docMk/>
            <pc:sldMk cId="1140289777" sldId="258"/>
            <ac:picMk id="12" creationId="{15ADB788-8569-409E-862D-665AD53C9904}"/>
          </ac:picMkLst>
        </pc:picChg>
      </pc:sldChg>
      <pc:sldChg chg="addSp delSp modSp mod setBg modClrScheme delDesignElem chgLayout">
        <pc:chgData name="Mohan Dhakal" userId="S::mohan.161757@ncit.edu.np::08e16f4c-a889-43c0-bfff-d1f8c447b9d6" providerId="AD" clId="Web-{6A19B79F-9028-0000-80F1-74393364597E}" dt="2021-03-23T14:22:18.062" v="37"/>
        <pc:sldMkLst>
          <pc:docMk/>
          <pc:sldMk cId="1489391010" sldId="259"/>
        </pc:sldMkLst>
        <pc:spChg chg="mod ord">
          <ac:chgData name="Mohan Dhakal" userId="S::mohan.161757@ncit.edu.np::08e16f4c-a889-43c0-bfff-d1f8c447b9d6" providerId="AD" clId="Web-{6A19B79F-9028-0000-80F1-74393364597E}" dt="2021-03-23T14:22:18.062" v="37"/>
          <ac:spMkLst>
            <pc:docMk/>
            <pc:sldMk cId="1489391010" sldId="259"/>
            <ac:spMk id="6" creationId="{7732109D-5225-40D4-85B0-AB1937166112}"/>
          </ac:spMkLst>
        </pc:spChg>
        <pc:spChg chg="mod ord">
          <ac:chgData name="Mohan Dhakal" userId="S::mohan.161757@ncit.edu.np::08e16f4c-a889-43c0-bfff-d1f8c447b9d6" providerId="AD" clId="Web-{6A19B79F-9028-0000-80F1-74393364597E}" dt="2021-03-23T14:22:18.062" v="37"/>
          <ac:spMkLst>
            <pc:docMk/>
            <pc:sldMk cId="1489391010" sldId="259"/>
            <ac:spMk id="7" creationId="{C79A6BB5-E74C-4EF8-B0C3-A098C948548B}"/>
          </ac:spMkLst>
        </pc:spChg>
        <pc:spChg chg="add">
          <ac:chgData name="Mohan Dhakal" userId="S::mohan.161757@ncit.edu.np::08e16f4c-a889-43c0-bfff-d1f8c447b9d6" providerId="AD" clId="Web-{6A19B79F-9028-0000-80F1-74393364597E}" dt="2021-03-23T14:22:18.062" v="37"/>
          <ac:spMkLst>
            <pc:docMk/>
            <pc:sldMk cId="1489391010" sldId="259"/>
            <ac:spMk id="10" creationId="{DAF1966E-FD40-4A4A-B61B-C4DF7FA05F06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1489391010" sldId="259"/>
            <ac:spMk id="12" creationId="{8F3CF990-ACB8-443A-BB74-D36EC8A00B02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1489391010" sldId="259"/>
            <ac:spMk id="14" creationId="{2601900C-265D-4146-A578-477541E3DF28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1489391010" sldId="259"/>
            <ac:spMk id="18" creationId="{65F94F98-3A57-49AA-838E-91AAF600B6EE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1489391010" sldId="259"/>
            <ac:spMk id="22" creationId="{41F8C064-2DC5-4758-B49C-76BFF64052AF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1489391010" sldId="259"/>
            <ac:spMk id="24" creationId="{FBD68200-BC03-4015-860B-CD5C30CD76B8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1489391010" sldId="259"/>
            <ac:spMk id="26" creationId="{A0B5529D-5CAA-4BF2-B5C9-34705E7661F9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1489391010" sldId="259"/>
            <ac:spMk id="28" creationId="{332A6F87-AC28-4AA8-B8A6-AEBC67BD0D64}"/>
          </ac:spMkLst>
        </pc:spChg>
        <pc:spChg chg="add">
          <ac:chgData name="Mohan Dhakal" userId="S::mohan.161757@ncit.edu.np::08e16f4c-a889-43c0-bfff-d1f8c447b9d6" providerId="AD" clId="Web-{6A19B79F-9028-0000-80F1-74393364597E}" dt="2021-03-23T14:22:18.062" v="37"/>
          <ac:spMkLst>
            <pc:docMk/>
            <pc:sldMk cId="1489391010" sldId="259"/>
            <ac:spMk id="30" creationId="{047BFA19-D45E-416B-A404-7AF2F3F27017}"/>
          </ac:spMkLst>
        </pc:spChg>
        <pc:spChg chg="add">
          <ac:chgData name="Mohan Dhakal" userId="S::mohan.161757@ncit.edu.np::08e16f4c-a889-43c0-bfff-d1f8c447b9d6" providerId="AD" clId="Web-{6A19B79F-9028-0000-80F1-74393364597E}" dt="2021-03-23T14:22:18.062" v="37"/>
          <ac:spMkLst>
            <pc:docMk/>
            <pc:sldMk cId="1489391010" sldId="259"/>
            <ac:spMk id="32" creationId="{8E0105E7-23DB-4CF2-8258-FF47C7620F6E}"/>
          </ac:spMkLst>
        </pc:spChg>
        <pc:spChg chg="add">
          <ac:chgData name="Mohan Dhakal" userId="S::mohan.161757@ncit.edu.np::08e16f4c-a889-43c0-bfff-d1f8c447b9d6" providerId="AD" clId="Web-{6A19B79F-9028-0000-80F1-74393364597E}" dt="2021-03-23T14:22:18.062" v="37"/>
          <ac:spMkLst>
            <pc:docMk/>
            <pc:sldMk cId="1489391010" sldId="259"/>
            <ac:spMk id="34" creationId="{074B4F7D-14B2-478B-8BF5-01E4E0C5D263}"/>
          </ac:spMkLst>
        </pc:spChg>
        <pc:picChg chg="add del">
          <ac:chgData name="Mohan Dhakal" userId="S::mohan.161757@ncit.edu.np::08e16f4c-a889-43c0-bfff-d1f8c447b9d6" providerId="AD" clId="Web-{6A19B79F-9028-0000-80F1-74393364597E}" dt="2021-03-23T14:11:46.489" v="11"/>
          <ac:picMkLst>
            <pc:docMk/>
            <pc:sldMk cId="1489391010" sldId="259"/>
            <ac:picMk id="16" creationId="{00B98862-BEE1-44FB-A335-A1B9106B445E}"/>
          </ac:picMkLst>
        </pc:picChg>
        <pc:picChg chg="add del">
          <ac:chgData name="Mohan Dhakal" userId="S::mohan.161757@ncit.edu.np::08e16f4c-a889-43c0-bfff-d1f8c447b9d6" providerId="AD" clId="Web-{6A19B79F-9028-0000-80F1-74393364597E}" dt="2021-03-23T14:11:46.489" v="11"/>
          <ac:picMkLst>
            <pc:docMk/>
            <pc:sldMk cId="1489391010" sldId="259"/>
            <ac:picMk id="20" creationId="{7185CF21-0594-48C0-9F3E-254D6BCE9D9B}"/>
          </ac:picMkLst>
        </pc:picChg>
      </pc:sldChg>
      <pc:sldChg chg="addSp delSp modSp mod setBg modClrScheme delDesignElem chgLayout">
        <pc:chgData name="Mohan Dhakal" userId="S::mohan.161757@ncit.edu.np::08e16f4c-a889-43c0-bfff-d1f8c447b9d6" providerId="AD" clId="Web-{6A19B79F-9028-0000-80F1-74393364597E}" dt="2021-03-23T14:12:34.521" v="30"/>
        <pc:sldMkLst>
          <pc:docMk/>
          <pc:sldMk cId="3754752531" sldId="260"/>
        </pc:sldMkLst>
        <pc:spChg chg="mod ord">
          <ac:chgData name="Mohan Dhakal" userId="S::mohan.161757@ncit.edu.np::08e16f4c-a889-43c0-bfff-d1f8c447b9d6" providerId="AD" clId="Web-{6A19B79F-9028-0000-80F1-74393364597E}" dt="2021-03-23T14:12:00.568" v="12"/>
          <ac:spMkLst>
            <pc:docMk/>
            <pc:sldMk cId="3754752531" sldId="260"/>
            <ac:spMk id="2" creationId="{23749DF9-8AB8-456F-A4E5-9B6FBA1F5FC6}"/>
          </ac:spMkLst>
        </pc:spChg>
        <pc:spChg chg="add">
          <ac:chgData name="Mohan Dhakal" userId="S::mohan.161757@ncit.edu.np::08e16f4c-a889-43c0-bfff-d1f8c447b9d6" providerId="AD" clId="Web-{6A19B79F-9028-0000-80F1-74393364597E}" dt="2021-03-23T14:12:00.568" v="12"/>
          <ac:spMkLst>
            <pc:docMk/>
            <pc:sldMk cId="3754752531" sldId="260"/>
            <ac:spMk id="7" creationId="{D55CD764-972B-4CA5-A885-53E55C63E174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3754752531" sldId="260"/>
            <ac:spMk id="45" creationId="{70C80B70-9A5C-46A1-BA7D-690BADB59F3D}"/>
          </ac:spMkLst>
        </pc:spChg>
        <pc:spChg chg="add">
          <ac:chgData name="Mohan Dhakal" userId="S::mohan.161757@ncit.edu.np::08e16f4c-a889-43c0-bfff-d1f8c447b9d6" providerId="AD" clId="Web-{6A19B79F-9028-0000-80F1-74393364597E}" dt="2021-03-23T14:12:00.568" v="12"/>
          <ac:spMkLst>
            <pc:docMk/>
            <pc:sldMk cId="3754752531" sldId="260"/>
            <ac:spMk id="46" creationId="{34165AB3-7006-4430-BCE3-25476BE13322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3754752531" sldId="260"/>
            <ac:spMk id="47" creationId="{82602C6A-CE3E-40EA-BA03-E7FA0CA89AFE}"/>
          </ac:spMkLst>
        </pc:spChg>
        <pc:spChg chg="add">
          <ac:chgData name="Mohan Dhakal" userId="S::mohan.161757@ncit.edu.np::08e16f4c-a889-43c0-bfff-d1f8c447b9d6" providerId="AD" clId="Web-{6A19B79F-9028-0000-80F1-74393364597E}" dt="2021-03-23T14:12:00.568" v="12"/>
          <ac:spMkLst>
            <pc:docMk/>
            <pc:sldMk cId="3754752531" sldId="260"/>
            <ac:spMk id="48" creationId="{E3E51905-F374-4E1A-97CF-B741584B74D5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3754752531" sldId="260"/>
            <ac:spMk id="49" creationId="{2D7B6A82-8EFE-45A2-BAA4-0A623AC301B7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3754752531" sldId="260"/>
            <ac:spMk id="51" creationId="{A2A5DC14-305D-43A2-85F8-E815E4178F38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3754752531" sldId="260"/>
            <ac:spMk id="53" creationId="{BE52F9F2-F269-40F0-A3F4-18E2A7990CB8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3754752531" sldId="260"/>
            <ac:spMk id="55" creationId="{ED64584E-90A2-4B1F-8719-AFB7D0382B19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3754752531" sldId="260"/>
            <ac:spMk id="61" creationId="{E4E09356-DF44-4D96-B4F9-0129997A46AD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3754752531" sldId="260"/>
            <ac:spMk id="63" creationId="{239F3ABC-A405-4D28-80BF-747B66DB18CB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3754752531" sldId="260"/>
            <ac:spMk id="65" creationId="{3A27A499-046F-43B4-BD34-B1D62F39F765}"/>
          </ac:spMkLst>
        </pc:spChg>
        <pc:spChg chg="add 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3754752531" sldId="260"/>
            <ac:spMk id="67" creationId="{CE44967E-DA00-4EA8-860D-AF33E75059CC}"/>
          </ac:spMkLst>
        </pc:spChg>
        <pc:grpChg chg="add">
          <ac:chgData name="Mohan Dhakal" userId="S::mohan.161757@ncit.edu.np::08e16f4c-a889-43c0-bfff-d1f8c447b9d6" providerId="AD" clId="Web-{6A19B79F-9028-0000-80F1-74393364597E}" dt="2021-03-23T14:12:00.568" v="12"/>
          <ac:grpSpMkLst>
            <pc:docMk/>
            <pc:sldMk cId="3754752531" sldId="260"/>
            <ac:grpSpMk id="8" creationId="{BEB2E44E-30A6-416E-A45D-B1E328629559}"/>
          </ac:grpSpMkLst>
        </pc:grpChg>
        <pc:graphicFrameChg chg="mod modGraphic">
          <ac:chgData name="Mohan Dhakal" userId="S::mohan.161757@ncit.edu.np::08e16f4c-a889-43c0-bfff-d1f8c447b9d6" providerId="AD" clId="Web-{6A19B79F-9028-0000-80F1-74393364597E}" dt="2021-03-23T14:12:34.521" v="30"/>
          <ac:graphicFrameMkLst>
            <pc:docMk/>
            <pc:sldMk cId="3754752531" sldId="260"/>
            <ac:graphicFrameMk id="5" creationId="{F0AFB661-DA22-4C9A-8BB7-BC7741C05FED}"/>
          </ac:graphicFrameMkLst>
        </pc:graphicFrameChg>
        <pc:picChg chg="add del">
          <ac:chgData name="Mohan Dhakal" userId="S::mohan.161757@ncit.edu.np::08e16f4c-a889-43c0-bfff-d1f8c447b9d6" providerId="AD" clId="Web-{6A19B79F-9028-0000-80F1-74393364597E}" dt="2021-03-23T14:11:46.489" v="11"/>
          <ac:picMkLst>
            <pc:docMk/>
            <pc:sldMk cId="3754752531" sldId="260"/>
            <ac:picMk id="41" creationId="{DC95F854-2C62-40D6-B658-D11D34876F16}"/>
          </ac:picMkLst>
        </pc:picChg>
        <pc:picChg chg="add del">
          <ac:chgData name="Mohan Dhakal" userId="S::mohan.161757@ncit.edu.np::08e16f4c-a889-43c0-bfff-d1f8c447b9d6" providerId="AD" clId="Web-{6A19B79F-9028-0000-80F1-74393364597E}" dt="2021-03-23T14:11:46.489" v="11"/>
          <ac:picMkLst>
            <pc:docMk/>
            <pc:sldMk cId="3754752531" sldId="260"/>
            <ac:picMk id="43" creationId="{90161D53-4A9C-4725-9E3C-064E8B3A0C93}"/>
          </ac:picMkLst>
        </pc:picChg>
        <pc:picChg chg="add del">
          <ac:chgData name="Mohan Dhakal" userId="S::mohan.161757@ncit.edu.np::08e16f4c-a889-43c0-bfff-d1f8c447b9d6" providerId="AD" clId="Web-{6A19B79F-9028-0000-80F1-74393364597E}" dt="2021-03-23T14:11:46.489" v="11"/>
          <ac:picMkLst>
            <pc:docMk/>
            <pc:sldMk cId="3754752531" sldId="260"/>
            <ac:picMk id="57" creationId="{596EED8D-8EC5-49A0-ACFD-407E48802920}"/>
          </ac:picMkLst>
        </pc:picChg>
        <pc:picChg chg="add del">
          <ac:chgData name="Mohan Dhakal" userId="S::mohan.161757@ncit.edu.np::08e16f4c-a889-43c0-bfff-d1f8c447b9d6" providerId="AD" clId="Web-{6A19B79F-9028-0000-80F1-74393364597E}" dt="2021-03-23T14:11:46.489" v="11"/>
          <ac:picMkLst>
            <pc:docMk/>
            <pc:sldMk cId="3754752531" sldId="260"/>
            <ac:picMk id="59" creationId="{DF884270-F265-423D-8872-0B6742E5A753}"/>
          </ac:picMkLst>
        </pc:picChg>
      </pc:sldChg>
      <pc:sldChg chg="modSp mod modClrScheme chgLayout">
        <pc:chgData name="Mohan Dhakal" userId="S::mohan.161757@ncit.edu.np::08e16f4c-a889-43c0-bfff-d1f8c447b9d6" providerId="AD" clId="Web-{6A19B79F-9028-0000-80F1-74393364597E}" dt="2021-03-23T14:11:46.489" v="11"/>
        <pc:sldMkLst>
          <pc:docMk/>
          <pc:sldMk cId="902436816" sldId="261"/>
        </pc:sldMkLst>
        <pc:spChg chg="mod ord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902436816" sldId="261"/>
            <ac:spMk id="2" creationId="{CB87CD5C-F490-499A-9C7B-861812B848AF}"/>
          </ac:spMkLst>
        </pc:spChg>
        <pc:picChg chg="mod ord">
          <ac:chgData name="Mohan Dhakal" userId="S::mohan.161757@ncit.edu.np::08e16f4c-a889-43c0-bfff-d1f8c447b9d6" providerId="AD" clId="Web-{6A19B79F-9028-0000-80F1-74393364597E}" dt="2021-03-23T14:11:46.489" v="11"/>
          <ac:picMkLst>
            <pc:docMk/>
            <pc:sldMk cId="902436816" sldId="261"/>
            <ac:picMk id="4" creationId="{846B0E37-B10E-4F02-98BB-84595835AE25}"/>
          </ac:picMkLst>
        </pc:picChg>
      </pc:sldChg>
      <pc:sldChg chg="addSp delSp modSp mod setBg modClrScheme delDesignElem chgLayout">
        <pc:chgData name="Mohan Dhakal" userId="S::mohan.161757@ncit.edu.np::08e16f4c-a889-43c0-bfff-d1f8c447b9d6" providerId="AD" clId="Web-{6A19B79F-9028-0000-80F1-74393364597E}" dt="2021-03-23T14:13:08.241" v="31"/>
        <pc:sldMkLst>
          <pc:docMk/>
          <pc:sldMk cId="656798684" sldId="262"/>
        </pc:sldMkLst>
        <pc:spChg chg="mod ord">
          <ac:chgData name="Mohan Dhakal" userId="S::mohan.161757@ncit.edu.np::08e16f4c-a889-43c0-bfff-d1f8c447b9d6" providerId="AD" clId="Web-{6A19B79F-9028-0000-80F1-74393364597E}" dt="2021-03-23T14:13:08.241" v="31"/>
          <ac:spMkLst>
            <pc:docMk/>
            <pc:sldMk cId="656798684" sldId="262"/>
            <ac:spMk id="6" creationId="{7732109D-5225-40D4-85B0-AB1937166112}"/>
          </ac:spMkLst>
        </pc:spChg>
        <pc:spChg chg="mod ord">
          <ac:chgData name="Mohan Dhakal" userId="S::mohan.161757@ncit.edu.np::08e16f4c-a889-43c0-bfff-d1f8c447b9d6" providerId="AD" clId="Web-{6A19B79F-9028-0000-80F1-74393364597E}" dt="2021-03-23T14:13:08.241" v="31"/>
          <ac:spMkLst>
            <pc:docMk/>
            <pc:sldMk cId="656798684" sldId="262"/>
            <ac:spMk id="7" creationId="{C79A6BB5-E74C-4EF8-B0C3-A098C948548B}"/>
          </ac:spMkLst>
        </pc:spChg>
        <pc:spChg chg="add">
          <ac:chgData name="Mohan Dhakal" userId="S::mohan.161757@ncit.edu.np::08e16f4c-a889-43c0-bfff-d1f8c447b9d6" providerId="AD" clId="Web-{6A19B79F-9028-0000-80F1-74393364597E}" dt="2021-03-23T14:13:08.241" v="31"/>
          <ac:spMkLst>
            <pc:docMk/>
            <pc:sldMk cId="656798684" sldId="262"/>
            <ac:spMk id="9" creationId="{09588DA8-065E-4F6F-8EFD-43104AB2E0CF}"/>
          </ac:spMkLst>
        </pc:spChg>
        <pc:spChg chg="add">
          <ac:chgData name="Mohan Dhakal" userId="S::mohan.161757@ncit.edu.np::08e16f4c-a889-43c0-bfff-d1f8c447b9d6" providerId="AD" clId="Web-{6A19B79F-9028-0000-80F1-74393364597E}" dt="2021-03-23T14:13:08.241" v="31"/>
          <ac:spMkLst>
            <pc:docMk/>
            <pc:sldMk cId="656798684" sldId="262"/>
            <ac:spMk id="10" creationId="{C4285719-470E-454C-AF62-8323075F1F5B}"/>
          </ac:spMkLst>
        </pc:spChg>
        <pc:spChg chg="add">
          <ac:chgData name="Mohan Dhakal" userId="S::mohan.161757@ncit.edu.np::08e16f4c-a889-43c0-bfff-d1f8c447b9d6" providerId="AD" clId="Web-{6A19B79F-9028-0000-80F1-74393364597E}" dt="2021-03-23T14:13:08.241" v="31"/>
          <ac:spMkLst>
            <pc:docMk/>
            <pc:sldMk cId="656798684" sldId="262"/>
            <ac:spMk id="11" creationId="{CD9FE4EF-C4D8-49A0-B2FF-81D8DB7D8A24}"/>
          </ac:spMkLst>
        </pc:spChg>
        <pc:spChg chg="add">
          <ac:chgData name="Mohan Dhakal" userId="S::mohan.161757@ncit.edu.np::08e16f4c-a889-43c0-bfff-d1f8c447b9d6" providerId="AD" clId="Web-{6A19B79F-9028-0000-80F1-74393364597E}" dt="2021-03-23T14:13:08.241" v="31"/>
          <ac:spMkLst>
            <pc:docMk/>
            <pc:sldMk cId="656798684" sldId="262"/>
            <ac:spMk id="13" creationId="{4300840D-0A0B-4512-BACA-B439D5B9C57C}"/>
          </ac:spMkLst>
        </pc:spChg>
        <pc:spChg chg="add">
          <ac:chgData name="Mohan Dhakal" userId="S::mohan.161757@ncit.edu.np::08e16f4c-a889-43c0-bfff-d1f8c447b9d6" providerId="AD" clId="Web-{6A19B79F-9028-0000-80F1-74393364597E}" dt="2021-03-23T14:13:08.241" v="31"/>
          <ac:spMkLst>
            <pc:docMk/>
            <pc:sldMk cId="656798684" sldId="262"/>
            <ac:spMk id="15" creationId="{D2B78728-A580-49A7-84F9-6EF6F583ADE0}"/>
          </ac:spMkLst>
        </pc:spChg>
        <pc:spChg chg="add">
          <ac:chgData name="Mohan Dhakal" userId="S::mohan.161757@ncit.edu.np::08e16f4c-a889-43c0-bfff-d1f8c447b9d6" providerId="AD" clId="Web-{6A19B79F-9028-0000-80F1-74393364597E}" dt="2021-03-23T14:13:08.241" v="31"/>
          <ac:spMkLst>
            <pc:docMk/>
            <pc:sldMk cId="656798684" sldId="262"/>
            <ac:spMk id="17" creationId="{38FAA1A1-D861-433F-88FA-1E9D6FD31D11}"/>
          </ac:spMkLst>
        </pc:spChg>
        <pc:spChg chg="add">
          <ac:chgData name="Mohan Dhakal" userId="S::mohan.161757@ncit.edu.np::08e16f4c-a889-43c0-bfff-d1f8c447b9d6" providerId="AD" clId="Web-{6A19B79F-9028-0000-80F1-74393364597E}" dt="2021-03-23T14:13:08.241" v="31"/>
          <ac:spMkLst>
            <pc:docMk/>
            <pc:sldMk cId="656798684" sldId="262"/>
            <ac:spMk id="19" creationId="{8D71EDA1-87BF-4D5D-AB79-F346FD19278A}"/>
          </ac:spMkLst>
        </pc:spChg>
        <pc:spChg chg="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656798684" sldId="262"/>
            <ac:spMk id="33" creationId="{8F3CF990-ACB8-443A-BB74-D36EC8A00B02}"/>
          </ac:spMkLst>
        </pc:spChg>
        <pc:spChg chg="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656798684" sldId="262"/>
            <ac:spMk id="35" creationId="{2601900C-265D-4146-A578-477541E3DF28}"/>
          </ac:spMkLst>
        </pc:spChg>
        <pc:spChg chg="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656798684" sldId="262"/>
            <ac:spMk id="39" creationId="{65F94F98-3A57-49AA-838E-91AAF600B6EE}"/>
          </ac:spMkLst>
        </pc:spChg>
        <pc:spChg chg="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656798684" sldId="262"/>
            <ac:spMk id="43" creationId="{41F8C064-2DC5-4758-B49C-76BFF64052AF}"/>
          </ac:spMkLst>
        </pc:spChg>
        <pc:spChg chg="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656798684" sldId="262"/>
            <ac:spMk id="45" creationId="{FBD68200-BC03-4015-860B-CD5C30CD76B8}"/>
          </ac:spMkLst>
        </pc:spChg>
        <pc:spChg chg="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656798684" sldId="262"/>
            <ac:spMk id="47" creationId="{A0B5529D-5CAA-4BF2-B5C9-34705E7661F9}"/>
          </ac:spMkLst>
        </pc:spChg>
        <pc:spChg chg="del">
          <ac:chgData name="Mohan Dhakal" userId="S::mohan.161757@ncit.edu.np::08e16f4c-a889-43c0-bfff-d1f8c447b9d6" providerId="AD" clId="Web-{6A19B79F-9028-0000-80F1-74393364597E}" dt="2021-03-23T14:11:46.489" v="11"/>
          <ac:spMkLst>
            <pc:docMk/>
            <pc:sldMk cId="656798684" sldId="262"/>
            <ac:spMk id="49" creationId="{332A6F87-AC28-4AA8-B8A6-AEBC67BD0D64}"/>
          </ac:spMkLst>
        </pc:spChg>
        <pc:picChg chg="del">
          <ac:chgData name="Mohan Dhakal" userId="S::mohan.161757@ncit.edu.np::08e16f4c-a889-43c0-bfff-d1f8c447b9d6" providerId="AD" clId="Web-{6A19B79F-9028-0000-80F1-74393364597E}" dt="2021-03-23T14:11:46.489" v="11"/>
          <ac:picMkLst>
            <pc:docMk/>
            <pc:sldMk cId="656798684" sldId="262"/>
            <ac:picMk id="37" creationId="{00B98862-BEE1-44FB-A335-A1B9106B445E}"/>
          </ac:picMkLst>
        </pc:picChg>
        <pc:picChg chg="del">
          <ac:chgData name="Mohan Dhakal" userId="S::mohan.161757@ncit.edu.np::08e16f4c-a889-43c0-bfff-d1f8c447b9d6" providerId="AD" clId="Web-{6A19B79F-9028-0000-80F1-74393364597E}" dt="2021-03-23T14:11:46.489" v="11"/>
          <ac:picMkLst>
            <pc:docMk/>
            <pc:sldMk cId="656798684" sldId="262"/>
            <ac:picMk id="41" creationId="{7185CF21-0594-48C0-9F3E-254D6BCE9D9B}"/>
          </ac:picMkLst>
        </pc:picChg>
      </pc:sldChg>
      <pc:sldMasterChg chg="add del addSldLayout delSldLayout">
        <pc:chgData name="Mohan Dhakal" userId="S::mohan.161757@ncit.edu.np::08e16f4c-a889-43c0-bfff-d1f8c447b9d6" providerId="AD" clId="Web-{6A19B79F-9028-0000-80F1-74393364597E}" dt="2021-03-23T14:11:46.489" v="11"/>
        <pc:sldMasterMkLst>
          <pc:docMk/>
          <pc:sldMasterMk cId="3030246910" sldId="2147483765"/>
        </pc:sldMasterMkLst>
        <pc:sldLayoutChg chg="add del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030246910" sldId="2147483765"/>
            <pc:sldLayoutMk cId="3116056808" sldId="2147483766"/>
          </pc:sldLayoutMkLst>
        </pc:sldLayoutChg>
        <pc:sldLayoutChg chg="add del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030246910" sldId="2147483765"/>
            <pc:sldLayoutMk cId="1716434366" sldId="2147483767"/>
          </pc:sldLayoutMkLst>
        </pc:sldLayoutChg>
        <pc:sldLayoutChg chg="add del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030246910" sldId="2147483765"/>
            <pc:sldLayoutMk cId="3669132253" sldId="2147483768"/>
          </pc:sldLayoutMkLst>
        </pc:sldLayoutChg>
        <pc:sldLayoutChg chg="add del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030246910" sldId="2147483765"/>
            <pc:sldLayoutMk cId="1381694960" sldId="2147483769"/>
          </pc:sldLayoutMkLst>
        </pc:sldLayoutChg>
        <pc:sldLayoutChg chg="add del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030246910" sldId="2147483765"/>
            <pc:sldLayoutMk cId="4079368655" sldId="2147483770"/>
          </pc:sldLayoutMkLst>
        </pc:sldLayoutChg>
        <pc:sldLayoutChg chg="add del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030246910" sldId="2147483765"/>
            <pc:sldLayoutMk cId="587596696" sldId="2147483771"/>
          </pc:sldLayoutMkLst>
        </pc:sldLayoutChg>
        <pc:sldLayoutChg chg="add del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030246910" sldId="2147483765"/>
            <pc:sldLayoutMk cId="2718333641" sldId="2147483772"/>
          </pc:sldLayoutMkLst>
        </pc:sldLayoutChg>
        <pc:sldLayoutChg chg="add del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030246910" sldId="2147483765"/>
            <pc:sldLayoutMk cId="2416405668" sldId="2147483773"/>
          </pc:sldLayoutMkLst>
        </pc:sldLayoutChg>
        <pc:sldLayoutChg chg="add del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030246910" sldId="2147483765"/>
            <pc:sldLayoutMk cId="2048962750" sldId="2147483774"/>
          </pc:sldLayoutMkLst>
        </pc:sldLayoutChg>
        <pc:sldLayoutChg chg="add del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030246910" sldId="2147483765"/>
            <pc:sldLayoutMk cId="2705452799" sldId="2147483775"/>
          </pc:sldLayoutMkLst>
        </pc:sldLayoutChg>
        <pc:sldLayoutChg chg="add del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030246910" sldId="2147483765"/>
            <pc:sldLayoutMk cId="2673443115" sldId="2147483776"/>
          </pc:sldLayoutMkLst>
        </pc:sldLayoutChg>
      </pc:sldMasterChg>
      <pc:sldMasterChg chg="add del addSldLayout delSldLayout modSldLayout">
        <pc:chgData name="Mohan Dhakal" userId="S::mohan.161757@ncit.edu.np::08e16f4c-a889-43c0-bfff-d1f8c447b9d6" providerId="AD" clId="Web-{6A19B79F-9028-0000-80F1-74393364597E}" dt="2021-03-23T14:10:09.910" v="4"/>
        <pc:sldMasterMkLst>
          <pc:docMk/>
          <pc:sldMasterMk cId="1583268035" sldId="2147483777"/>
        </pc:sldMasterMkLst>
        <pc:sldLayoutChg chg="add del mod replId">
          <pc:chgData name="Mohan Dhakal" userId="S::mohan.161757@ncit.edu.np::08e16f4c-a889-43c0-bfff-d1f8c447b9d6" providerId="AD" clId="Web-{6A19B79F-9028-0000-80F1-74393364597E}" dt="2021-03-23T14:10:09.910" v="4"/>
          <pc:sldLayoutMkLst>
            <pc:docMk/>
            <pc:sldMasterMk cId="1583268035" sldId="2147483777"/>
            <pc:sldLayoutMk cId="928908600" sldId="2147483778"/>
          </pc:sldLayoutMkLst>
        </pc:sldLayoutChg>
        <pc:sldLayoutChg chg="add del mod replId">
          <pc:chgData name="Mohan Dhakal" userId="S::mohan.161757@ncit.edu.np::08e16f4c-a889-43c0-bfff-d1f8c447b9d6" providerId="AD" clId="Web-{6A19B79F-9028-0000-80F1-74393364597E}" dt="2021-03-23T14:10:09.910" v="4"/>
          <pc:sldLayoutMkLst>
            <pc:docMk/>
            <pc:sldMasterMk cId="1583268035" sldId="2147483777"/>
            <pc:sldLayoutMk cId="3385509137" sldId="2147483779"/>
          </pc:sldLayoutMkLst>
        </pc:sldLayoutChg>
        <pc:sldLayoutChg chg="add del mod replId">
          <pc:chgData name="Mohan Dhakal" userId="S::mohan.161757@ncit.edu.np::08e16f4c-a889-43c0-bfff-d1f8c447b9d6" providerId="AD" clId="Web-{6A19B79F-9028-0000-80F1-74393364597E}" dt="2021-03-23T14:10:09.910" v="4"/>
          <pc:sldLayoutMkLst>
            <pc:docMk/>
            <pc:sldMasterMk cId="1583268035" sldId="2147483777"/>
            <pc:sldLayoutMk cId="3356975401" sldId="2147483780"/>
          </pc:sldLayoutMkLst>
        </pc:sldLayoutChg>
        <pc:sldLayoutChg chg="add del mod replId">
          <pc:chgData name="Mohan Dhakal" userId="S::mohan.161757@ncit.edu.np::08e16f4c-a889-43c0-bfff-d1f8c447b9d6" providerId="AD" clId="Web-{6A19B79F-9028-0000-80F1-74393364597E}" dt="2021-03-23T14:10:09.910" v="4"/>
          <pc:sldLayoutMkLst>
            <pc:docMk/>
            <pc:sldMasterMk cId="1583268035" sldId="2147483777"/>
            <pc:sldLayoutMk cId="1224259118" sldId="2147483781"/>
          </pc:sldLayoutMkLst>
        </pc:sldLayoutChg>
        <pc:sldLayoutChg chg="add del mod replId">
          <pc:chgData name="Mohan Dhakal" userId="S::mohan.161757@ncit.edu.np::08e16f4c-a889-43c0-bfff-d1f8c447b9d6" providerId="AD" clId="Web-{6A19B79F-9028-0000-80F1-74393364597E}" dt="2021-03-23T14:10:09.910" v="4"/>
          <pc:sldLayoutMkLst>
            <pc:docMk/>
            <pc:sldMasterMk cId="1583268035" sldId="2147483777"/>
            <pc:sldLayoutMk cId="883116822" sldId="2147483782"/>
          </pc:sldLayoutMkLst>
        </pc:sldLayoutChg>
        <pc:sldLayoutChg chg="add del mod replId">
          <pc:chgData name="Mohan Dhakal" userId="S::mohan.161757@ncit.edu.np::08e16f4c-a889-43c0-bfff-d1f8c447b9d6" providerId="AD" clId="Web-{6A19B79F-9028-0000-80F1-74393364597E}" dt="2021-03-23T14:10:09.910" v="4"/>
          <pc:sldLayoutMkLst>
            <pc:docMk/>
            <pc:sldMasterMk cId="1583268035" sldId="2147483777"/>
            <pc:sldLayoutMk cId="2361740268" sldId="2147483783"/>
          </pc:sldLayoutMkLst>
        </pc:sldLayoutChg>
        <pc:sldLayoutChg chg="add del mod replId">
          <pc:chgData name="Mohan Dhakal" userId="S::mohan.161757@ncit.edu.np::08e16f4c-a889-43c0-bfff-d1f8c447b9d6" providerId="AD" clId="Web-{6A19B79F-9028-0000-80F1-74393364597E}" dt="2021-03-23T14:10:09.910" v="4"/>
          <pc:sldLayoutMkLst>
            <pc:docMk/>
            <pc:sldMasterMk cId="1583268035" sldId="2147483777"/>
            <pc:sldLayoutMk cId="1969833586" sldId="2147483784"/>
          </pc:sldLayoutMkLst>
        </pc:sldLayoutChg>
        <pc:sldLayoutChg chg="add del mod replId">
          <pc:chgData name="Mohan Dhakal" userId="S::mohan.161757@ncit.edu.np::08e16f4c-a889-43c0-bfff-d1f8c447b9d6" providerId="AD" clId="Web-{6A19B79F-9028-0000-80F1-74393364597E}" dt="2021-03-23T14:10:09.910" v="4"/>
          <pc:sldLayoutMkLst>
            <pc:docMk/>
            <pc:sldMasterMk cId="1583268035" sldId="2147483777"/>
            <pc:sldLayoutMk cId="1873162596" sldId="2147483785"/>
          </pc:sldLayoutMkLst>
        </pc:sldLayoutChg>
        <pc:sldLayoutChg chg="add del mod replId">
          <pc:chgData name="Mohan Dhakal" userId="S::mohan.161757@ncit.edu.np::08e16f4c-a889-43c0-bfff-d1f8c447b9d6" providerId="AD" clId="Web-{6A19B79F-9028-0000-80F1-74393364597E}" dt="2021-03-23T14:10:09.910" v="4"/>
          <pc:sldLayoutMkLst>
            <pc:docMk/>
            <pc:sldMasterMk cId="1583268035" sldId="2147483777"/>
            <pc:sldLayoutMk cId="2651568250" sldId="2147483786"/>
          </pc:sldLayoutMkLst>
        </pc:sldLayoutChg>
        <pc:sldLayoutChg chg="add del mod replId">
          <pc:chgData name="Mohan Dhakal" userId="S::mohan.161757@ncit.edu.np::08e16f4c-a889-43c0-bfff-d1f8c447b9d6" providerId="AD" clId="Web-{6A19B79F-9028-0000-80F1-74393364597E}" dt="2021-03-23T14:10:09.910" v="4"/>
          <pc:sldLayoutMkLst>
            <pc:docMk/>
            <pc:sldMasterMk cId="1583268035" sldId="2147483777"/>
            <pc:sldLayoutMk cId="994083218" sldId="2147483787"/>
          </pc:sldLayoutMkLst>
        </pc:sldLayoutChg>
        <pc:sldLayoutChg chg="add del mod replId">
          <pc:chgData name="Mohan Dhakal" userId="S::mohan.161757@ncit.edu.np::08e16f4c-a889-43c0-bfff-d1f8c447b9d6" providerId="AD" clId="Web-{6A19B79F-9028-0000-80F1-74393364597E}" dt="2021-03-23T14:10:09.910" v="4"/>
          <pc:sldLayoutMkLst>
            <pc:docMk/>
            <pc:sldMasterMk cId="1583268035" sldId="2147483777"/>
            <pc:sldLayoutMk cId="3376721212" sldId="2147483788"/>
          </pc:sldLayoutMkLst>
        </pc:sldLayoutChg>
      </pc:sldMasterChg>
      <pc:sldMasterChg chg="add addSldLayout modSldLayout">
        <pc:chgData name="Mohan Dhakal" userId="S::mohan.161757@ncit.edu.np::08e16f4c-a889-43c0-bfff-d1f8c447b9d6" providerId="AD" clId="Web-{6A19B79F-9028-0000-80F1-74393364597E}" dt="2021-03-23T14:11:46.489" v="11"/>
        <pc:sldMasterMkLst>
          <pc:docMk/>
          <pc:sldMasterMk cId="3459976155" sldId="2147483777"/>
        </pc:sldMasterMkLst>
        <pc:sldLayoutChg chg="add mod replId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459976155" sldId="2147483777"/>
            <pc:sldLayoutMk cId="1266054946" sldId="2147483778"/>
          </pc:sldLayoutMkLst>
        </pc:sldLayoutChg>
        <pc:sldLayoutChg chg="add mod replId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459976155" sldId="2147483777"/>
            <pc:sldLayoutMk cId="1518741606" sldId="2147483779"/>
          </pc:sldLayoutMkLst>
        </pc:sldLayoutChg>
        <pc:sldLayoutChg chg="add mod replId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459976155" sldId="2147483777"/>
            <pc:sldLayoutMk cId="2772132281" sldId="2147483780"/>
          </pc:sldLayoutMkLst>
        </pc:sldLayoutChg>
        <pc:sldLayoutChg chg="add mod replId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459976155" sldId="2147483777"/>
            <pc:sldLayoutMk cId="1112706031" sldId="2147483781"/>
          </pc:sldLayoutMkLst>
        </pc:sldLayoutChg>
        <pc:sldLayoutChg chg="add mod replId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459976155" sldId="2147483777"/>
            <pc:sldLayoutMk cId="3691584044" sldId="2147483782"/>
          </pc:sldLayoutMkLst>
        </pc:sldLayoutChg>
        <pc:sldLayoutChg chg="add mod replId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459976155" sldId="2147483777"/>
            <pc:sldLayoutMk cId="826374366" sldId="2147483783"/>
          </pc:sldLayoutMkLst>
        </pc:sldLayoutChg>
        <pc:sldLayoutChg chg="add mod replId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459976155" sldId="2147483777"/>
            <pc:sldLayoutMk cId="2321836345" sldId="2147483784"/>
          </pc:sldLayoutMkLst>
        </pc:sldLayoutChg>
        <pc:sldLayoutChg chg="add mod replId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459976155" sldId="2147483777"/>
            <pc:sldLayoutMk cId="2089532383" sldId="2147483785"/>
          </pc:sldLayoutMkLst>
        </pc:sldLayoutChg>
        <pc:sldLayoutChg chg="add mod replId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459976155" sldId="2147483777"/>
            <pc:sldLayoutMk cId="1204752341" sldId="2147483786"/>
          </pc:sldLayoutMkLst>
        </pc:sldLayoutChg>
        <pc:sldLayoutChg chg="add mod replId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459976155" sldId="2147483777"/>
            <pc:sldLayoutMk cId="1708137010" sldId="2147483787"/>
          </pc:sldLayoutMkLst>
        </pc:sldLayoutChg>
        <pc:sldLayoutChg chg="add mod replId">
          <pc:chgData name="Mohan Dhakal" userId="S::mohan.161757@ncit.edu.np::08e16f4c-a889-43c0-bfff-d1f8c447b9d6" providerId="AD" clId="Web-{6A19B79F-9028-0000-80F1-74393364597E}" dt="2021-03-23T14:11:46.489" v="11"/>
          <pc:sldLayoutMkLst>
            <pc:docMk/>
            <pc:sldMasterMk cId="3459976155" sldId="2147483777"/>
            <pc:sldLayoutMk cId="3820323967" sldId="2147483788"/>
          </pc:sldLayoutMkLst>
        </pc:sldLayoutChg>
      </pc:sldMasterChg>
    </pc:docChg>
  </pc:docChgLst>
  <pc:docChgLst>
    <pc:chgData name="Ghanshyam Joshi" userId="S::ghanshyam.161613@ncit.edu.np::d62af910-5a29-47fc-b626-4ef1b4969456" providerId="AD" clId="Web-{DA5871F6-102E-BAE4-C36E-E24AAC0F876A}"/>
    <pc:docChg chg="addSld delSld modSld">
      <pc:chgData name="Ghanshyam Joshi" userId="S::ghanshyam.161613@ncit.edu.np::d62af910-5a29-47fc-b626-4ef1b4969456" providerId="AD" clId="Web-{DA5871F6-102E-BAE4-C36E-E24AAC0F876A}" dt="2021-07-27T07:16:02.575" v="130" actId="20577"/>
      <pc:docMkLst>
        <pc:docMk/>
      </pc:docMkLst>
      <pc:sldChg chg="modSp">
        <pc:chgData name="Ghanshyam Joshi" userId="S::ghanshyam.161613@ncit.edu.np::d62af910-5a29-47fc-b626-4ef1b4969456" providerId="AD" clId="Web-{DA5871F6-102E-BAE4-C36E-E24AAC0F876A}" dt="2021-07-27T07:10:13.227" v="98"/>
        <pc:sldMkLst>
          <pc:docMk/>
          <pc:sldMk cId="521543753" sldId="270"/>
        </pc:sldMkLst>
        <pc:graphicFrameChg chg="mod modGraphic">
          <ac:chgData name="Ghanshyam Joshi" userId="S::ghanshyam.161613@ncit.edu.np::d62af910-5a29-47fc-b626-4ef1b4969456" providerId="AD" clId="Web-{DA5871F6-102E-BAE4-C36E-E24AAC0F876A}" dt="2021-07-27T07:10:13.227" v="98"/>
          <ac:graphicFrameMkLst>
            <pc:docMk/>
            <pc:sldMk cId="521543753" sldId="270"/>
            <ac:graphicFrameMk id="15" creationId="{70060189-434D-4B5C-908D-F930A3A1942C}"/>
          </ac:graphicFrameMkLst>
        </pc:graphicFrameChg>
      </pc:sldChg>
      <pc:sldChg chg="modSp">
        <pc:chgData name="Ghanshyam Joshi" userId="S::ghanshyam.161613@ncit.edu.np::d62af910-5a29-47fc-b626-4ef1b4969456" providerId="AD" clId="Web-{DA5871F6-102E-BAE4-C36E-E24AAC0F876A}" dt="2021-07-27T07:09:38.195" v="30" actId="20577"/>
        <pc:sldMkLst>
          <pc:docMk/>
          <pc:sldMk cId="725584318" sldId="272"/>
        </pc:sldMkLst>
        <pc:spChg chg="mod">
          <ac:chgData name="Ghanshyam Joshi" userId="S::ghanshyam.161613@ncit.edu.np::d62af910-5a29-47fc-b626-4ef1b4969456" providerId="AD" clId="Web-{DA5871F6-102E-BAE4-C36E-E24AAC0F876A}" dt="2021-07-27T07:09:38.195" v="30" actId="20577"/>
          <ac:spMkLst>
            <pc:docMk/>
            <pc:sldMk cId="725584318" sldId="272"/>
            <ac:spMk id="2" creationId="{4141D296-01C6-4133-8442-167A1ADEFDC1}"/>
          </ac:spMkLst>
        </pc:spChg>
      </pc:sldChg>
      <pc:sldChg chg="addSp delSp modSp delAnim">
        <pc:chgData name="Ghanshyam Joshi" userId="S::ghanshyam.161613@ncit.edu.np::d62af910-5a29-47fc-b626-4ef1b4969456" providerId="AD" clId="Web-{DA5871F6-102E-BAE4-C36E-E24AAC0F876A}" dt="2021-07-27T07:14:08.324" v="110"/>
        <pc:sldMkLst>
          <pc:docMk/>
          <pc:sldMk cId="1169413936" sldId="274"/>
        </pc:sldMkLst>
        <pc:spChg chg="mod">
          <ac:chgData name="Ghanshyam Joshi" userId="S::ghanshyam.161613@ncit.edu.np::d62af910-5a29-47fc-b626-4ef1b4969456" providerId="AD" clId="Web-{DA5871F6-102E-BAE4-C36E-E24AAC0F876A}" dt="2021-07-27T07:14:08.324" v="110"/>
          <ac:spMkLst>
            <pc:docMk/>
            <pc:sldMk cId="1169413936" sldId="274"/>
            <ac:spMk id="2" creationId="{5FFED35C-0597-4D14-99FC-BD6B82304909}"/>
          </ac:spMkLst>
        </pc:spChg>
        <pc:spChg chg="mod">
          <ac:chgData name="Ghanshyam Joshi" userId="S::ghanshyam.161613@ncit.edu.np::d62af910-5a29-47fc-b626-4ef1b4969456" providerId="AD" clId="Web-{DA5871F6-102E-BAE4-C36E-E24AAC0F876A}" dt="2021-07-27T07:14:08.324" v="110"/>
          <ac:spMkLst>
            <pc:docMk/>
            <pc:sldMk cId="1169413936" sldId="274"/>
            <ac:spMk id="3" creationId="{CD03F4CA-42F8-47CB-9707-FCE65362529A}"/>
          </ac:spMkLst>
        </pc:spChg>
        <pc:spChg chg="mod ord">
          <ac:chgData name="Ghanshyam Joshi" userId="S::ghanshyam.161613@ncit.edu.np::d62af910-5a29-47fc-b626-4ef1b4969456" providerId="AD" clId="Web-{DA5871F6-102E-BAE4-C36E-E24AAC0F876A}" dt="2021-07-27T07:14:08.324" v="110"/>
          <ac:spMkLst>
            <pc:docMk/>
            <pc:sldMk cId="1169413936" sldId="274"/>
            <ac:spMk id="4" creationId="{9166E991-F3B7-441E-A621-5579D4C9ABD2}"/>
          </ac:spMkLst>
        </pc:spChg>
        <pc:spChg chg="del mod">
          <ac:chgData name="Ghanshyam Joshi" userId="S::ghanshyam.161613@ncit.edu.np::d62af910-5a29-47fc-b626-4ef1b4969456" providerId="AD" clId="Web-{DA5871F6-102E-BAE4-C36E-E24AAC0F876A}" dt="2021-07-27T07:06:57.178" v="23"/>
          <ac:spMkLst>
            <pc:docMk/>
            <pc:sldMk cId="1169413936" sldId="274"/>
            <ac:spMk id="5" creationId="{D4F32D75-A3C6-4F01-BA9B-219E12F6DD87}"/>
          </ac:spMkLst>
        </pc:spChg>
        <pc:spChg chg="del mod">
          <ac:chgData name="Ghanshyam Joshi" userId="S::ghanshyam.161613@ncit.edu.np::d62af910-5a29-47fc-b626-4ef1b4969456" providerId="AD" clId="Web-{DA5871F6-102E-BAE4-C36E-E24AAC0F876A}" dt="2021-07-27T07:06:48.209" v="20"/>
          <ac:spMkLst>
            <pc:docMk/>
            <pc:sldMk cId="1169413936" sldId="274"/>
            <ac:spMk id="6" creationId="{47E18904-4C48-4586-A5E6-789811E4DABC}"/>
          </ac:spMkLst>
        </pc:spChg>
        <pc:spChg chg="add del">
          <ac:chgData name="Ghanshyam Joshi" userId="S::ghanshyam.161613@ncit.edu.np::d62af910-5a29-47fc-b626-4ef1b4969456" providerId="AD" clId="Web-{DA5871F6-102E-BAE4-C36E-E24AAC0F876A}" dt="2021-07-27T07:13:28.526" v="106"/>
          <ac:spMkLst>
            <pc:docMk/>
            <pc:sldMk cId="1169413936" sldId="274"/>
            <ac:spMk id="7" creationId="{DD96493C-46E3-4445-B2B7-2E9A6501CC10}"/>
          </ac:spMkLst>
        </pc:spChg>
        <pc:spChg chg="del">
          <ac:chgData name="Ghanshyam Joshi" userId="S::ghanshyam.161613@ncit.edu.np::d62af910-5a29-47fc-b626-4ef1b4969456" providerId="AD" clId="Web-{DA5871F6-102E-BAE4-C36E-E24AAC0F876A}" dt="2021-07-27T07:13:46.808" v="108"/>
          <ac:spMkLst>
            <pc:docMk/>
            <pc:sldMk cId="1169413936" sldId="274"/>
            <ac:spMk id="9" creationId="{09588DA8-065E-4F6F-8EFD-43104AB2E0CF}"/>
          </ac:spMkLst>
        </pc:spChg>
        <pc:spChg chg="del">
          <ac:chgData name="Ghanshyam Joshi" userId="S::ghanshyam.161613@ncit.edu.np::d62af910-5a29-47fc-b626-4ef1b4969456" providerId="AD" clId="Web-{DA5871F6-102E-BAE4-C36E-E24AAC0F876A}" dt="2021-07-27T07:13:46.808" v="108"/>
          <ac:spMkLst>
            <pc:docMk/>
            <pc:sldMk cId="1169413936" sldId="274"/>
            <ac:spMk id="11" creationId="{C4285719-470E-454C-AF62-8323075F1F5B}"/>
          </ac:spMkLst>
        </pc:spChg>
        <pc:spChg chg="del">
          <ac:chgData name="Ghanshyam Joshi" userId="S::ghanshyam.161613@ncit.edu.np::d62af910-5a29-47fc-b626-4ef1b4969456" providerId="AD" clId="Web-{DA5871F6-102E-BAE4-C36E-E24AAC0F876A}" dt="2021-07-27T07:13:46.808" v="108"/>
          <ac:spMkLst>
            <pc:docMk/>
            <pc:sldMk cId="1169413936" sldId="274"/>
            <ac:spMk id="13" creationId="{CD9FE4EF-C4D8-49A0-B2FF-81D8DB7D8A24}"/>
          </ac:spMkLst>
        </pc:spChg>
        <pc:spChg chg="del mod">
          <ac:chgData name="Ghanshyam Joshi" userId="S::ghanshyam.161613@ncit.edu.np::d62af910-5a29-47fc-b626-4ef1b4969456" providerId="AD" clId="Web-{DA5871F6-102E-BAE4-C36E-E24AAC0F876A}" dt="2021-07-27T07:06:35.380" v="16"/>
          <ac:spMkLst>
            <pc:docMk/>
            <pc:sldMk cId="1169413936" sldId="274"/>
            <ac:spMk id="14" creationId="{A8994CF6-542C-40DE-83B9-DB9093C3DDE9}"/>
          </ac:spMkLst>
        </pc:spChg>
        <pc:spChg chg="del">
          <ac:chgData name="Ghanshyam Joshi" userId="S::ghanshyam.161613@ncit.edu.np::d62af910-5a29-47fc-b626-4ef1b4969456" providerId="AD" clId="Web-{DA5871F6-102E-BAE4-C36E-E24AAC0F876A}" dt="2021-07-27T07:13:46.808" v="108"/>
          <ac:spMkLst>
            <pc:docMk/>
            <pc:sldMk cId="1169413936" sldId="274"/>
            <ac:spMk id="15" creationId="{4300840D-0A0B-4512-BACA-B439D5B9C57C}"/>
          </ac:spMkLst>
        </pc:spChg>
        <pc:spChg chg="del mod">
          <ac:chgData name="Ghanshyam Joshi" userId="S::ghanshyam.161613@ncit.edu.np::d62af910-5a29-47fc-b626-4ef1b4969456" providerId="AD" clId="Web-{DA5871F6-102E-BAE4-C36E-E24AAC0F876A}" dt="2021-07-27T07:06:38.880" v="17"/>
          <ac:spMkLst>
            <pc:docMk/>
            <pc:sldMk cId="1169413936" sldId="274"/>
            <ac:spMk id="16" creationId="{8D19F666-6026-489F-95DE-AF48F0611586}"/>
          </ac:spMkLst>
        </pc:spChg>
        <pc:spChg chg="del">
          <ac:chgData name="Ghanshyam Joshi" userId="S::ghanshyam.161613@ncit.edu.np::d62af910-5a29-47fc-b626-4ef1b4969456" providerId="AD" clId="Web-{DA5871F6-102E-BAE4-C36E-E24AAC0F876A}" dt="2021-07-27T07:13:46.808" v="108"/>
          <ac:spMkLst>
            <pc:docMk/>
            <pc:sldMk cId="1169413936" sldId="274"/>
            <ac:spMk id="17" creationId="{D2B78728-A580-49A7-84F9-6EF6F583ADE0}"/>
          </ac:spMkLst>
        </pc:spChg>
        <pc:spChg chg="del">
          <ac:chgData name="Ghanshyam Joshi" userId="S::ghanshyam.161613@ncit.edu.np::d62af910-5a29-47fc-b626-4ef1b4969456" providerId="AD" clId="Web-{DA5871F6-102E-BAE4-C36E-E24AAC0F876A}" dt="2021-07-27T07:13:46.808" v="108"/>
          <ac:spMkLst>
            <pc:docMk/>
            <pc:sldMk cId="1169413936" sldId="274"/>
            <ac:spMk id="19" creationId="{38FAA1A1-D861-433F-88FA-1E9D6FD31D11}"/>
          </ac:spMkLst>
        </pc:spChg>
        <pc:spChg chg="del">
          <ac:chgData name="Ghanshyam Joshi" userId="S::ghanshyam.161613@ncit.edu.np::d62af910-5a29-47fc-b626-4ef1b4969456" providerId="AD" clId="Web-{DA5871F6-102E-BAE4-C36E-E24AAC0F876A}" dt="2021-07-27T07:13:46.808" v="108"/>
          <ac:spMkLst>
            <pc:docMk/>
            <pc:sldMk cId="1169413936" sldId="274"/>
            <ac:spMk id="21" creationId="{8D71EDA1-87BF-4D5D-AB79-F346FD19278A}"/>
          </ac:spMkLst>
        </pc:spChg>
        <pc:spChg chg="add del">
          <ac:chgData name="Ghanshyam Joshi" userId="S::ghanshyam.161613@ncit.edu.np::d62af910-5a29-47fc-b626-4ef1b4969456" providerId="AD" clId="Web-{DA5871F6-102E-BAE4-C36E-E24AAC0F876A}" dt="2021-07-27T07:14:08.324" v="110"/>
          <ac:spMkLst>
            <pc:docMk/>
            <pc:sldMk cId="1169413936" sldId="274"/>
            <ac:spMk id="26" creationId="{5E39A796-BE83-48B1-B33F-35C4A32AAB57}"/>
          </ac:spMkLst>
        </pc:spChg>
        <pc:spChg chg="add del">
          <ac:chgData name="Ghanshyam Joshi" userId="S::ghanshyam.161613@ncit.edu.np::d62af910-5a29-47fc-b626-4ef1b4969456" providerId="AD" clId="Web-{DA5871F6-102E-BAE4-C36E-E24AAC0F876A}" dt="2021-07-27T07:14:08.324" v="110"/>
          <ac:spMkLst>
            <pc:docMk/>
            <pc:sldMk cId="1169413936" sldId="274"/>
            <ac:spMk id="28" creationId="{72F84B47-E267-4194-8194-831DB7B5547F}"/>
          </ac:spMkLst>
        </pc:spChg>
        <pc:spChg chg="add">
          <ac:chgData name="Ghanshyam Joshi" userId="S::ghanshyam.161613@ncit.edu.np::d62af910-5a29-47fc-b626-4ef1b4969456" providerId="AD" clId="Web-{DA5871F6-102E-BAE4-C36E-E24AAC0F876A}" dt="2021-07-27T07:14:08.324" v="110"/>
          <ac:spMkLst>
            <pc:docMk/>
            <pc:sldMk cId="1169413936" sldId="274"/>
            <ac:spMk id="33" creationId="{CEB41C5C-0F34-4DDA-9D7C-5E717F35F60C}"/>
          </ac:spMkLst>
        </pc:spChg>
        <pc:picChg chg="add mod">
          <ac:chgData name="Ghanshyam Joshi" userId="S::ghanshyam.161613@ncit.edu.np::d62af910-5a29-47fc-b626-4ef1b4969456" providerId="AD" clId="Web-{DA5871F6-102E-BAE4-C36E-E24AAC0F876A}" dt="2021-07-27T07:14:08.324" v="110"/>
          <ac:picMkLst>
            <pc:docMk/>
            <pc:sldMk cId="1169413936" sldId="274"/>
            <ac:picMk id="8" creationId="{2D9AECDE-C4E2-44D5-97BD-3D72F066906F}"/>
          </ac:picMkLst>
        </pc:picChg>
        <pc:cxnChg chg="add">
          <ac:chgData name="Ghanshyam Joshi" userId="S::ghanshyam.161613@ncit.edu.np::d62af910-5a29-47fc-b626-4ef1b4969456" providerId="AD" clId="Web-{DA5871F6-102E-BAE4-C36E-E24AAC0F876A}" dt="2021-07-27T07:14:08.324" v="110"/>
          <ac:cxnSpMkLst>
            <pc:docMk/>
            <pc:sldMk cId="1169413936" sldId="274"/>
            <ac:cxnSpMk id="35" creationId="{57E1E5E6-F385-4E9C-B201-BA5BDE5CAD52}"/>
          </ac:cxnSpMkLst>
        </pc:cxnChg>
      </pc:sldChg>
      <pc:sldChg chg="addSp delSp modSp new mod setBg">
        <pc:chgData name="Ghanshyam Joshi" userId="S::ghanshyam.161613@ncit.edu.np::d62af910-5a29-47fc-b626-4ef1b4969456" providerId="AD" clId="Web-{DA5871F6-102E-BAE4-C36E-E24AAC0F876A}" dt="2021-07-27T07:16:02.575" v="130" actId="20577"/>
        <pc:sldMkLst>
          <pc:docMk/>
          <pc:sldMk cId="2988338331" sldId="275"/>
        </pc:sldMkLst>
        <pc:spChg chg="mod">
          <ac:chgData name="Ghanshyam Joshi" userId="S::ghanshyam.161613@ncit.edu.np::d62af910-5a29-47fc-b626-4ef1b4969456" providerId="AD" clId="Web-{DA5871F6-102E-BAE4-C36E-E24AAC0F876A}" dt="2021-07-27T07:16:02.575" v="130" actId="20577"/>
          <ac:spMkLst>
            <pc:docMk/>
            <pc:sldMk cId="2988338331" sldId="275"/>
            <ac:spMk id="2" creationId="{092EBCCE-7503-4C18-B719-28187BAC8E8F}"/>
          </ac:spMkLst>
        </pc:spChg>
        <pc:spChg chg="mod">
          <ac:chgData name="Ghanshyam Joshi" userId="S::ghanshyam.161613@ncit.edu.np::d62af910-5a29-47fc-b626-4ef1b4969456" providerId="AD" clId="Web-{DA5871F6-102E-BAE4-C36E-E24AAC0F876A}" dt="2021-07-27T07:15:50.778" v="123"/>
          <ac:spMkLst>
            <pc:docMk/>
            <pc:sldMk cId="2988338331" sldId="275"/>
            <ac:spMk id="3" creationId="{93E5782A-4242-41F2-8849-B49838A93A8A}"/>
          </ac:spMkLst>
        </pc:spChg>
        <pc:spChg chg="mod">
          <ac:chgData name="Ghanshyam Joshi" userId="S::ghanshyam.161613@ncit.edu.np::d62af910-5a29-47fc-b626-4ef1b4969456" providerId="AD" clId="Web-{DA5871F6-102E-BAE4-C36E-E24AAC0F876A}" dt="2021-07-27T07:15:50.778" v="123"/>
          <ac:spMkLst>
            <pc:docMk/>
            <pc:sldMk cId="2988338331" sldId="275"/>
            <ac:spMk id="4" creationId="{B75A0360-EC72-41EE-B0E3-6EBBBA28445B}"/>
          </ac:spMkLst>
        </pc:spChg>
        <pc:spChg chg="add del">
          <ac:chgData name="Ghanshyam Joshi" userId="S::ghanshyam.161613@ncit.edu.np::d62af910-5a29-47fc-b626-4ef1b4969456" providerId="AD" clId="Web-{DA5871F6-102E-BAE4-C36E-E24AAC0F876A}" dt="2021-07-27T07:15:50.763" v="122"/>
          <ac:spMkLst>
            <pc:docMk/>
            <pc:sldMk cId="2988338331" sldId="275"/>
            <ac:spMk id="6" creationId="{C7FA33FF-088D-4F16-95A2-2C64D353DEA8}"/>
          </ac:spMkLst>
        </pc:spChg>
        <pc:spChg chg="add del">
          <ac:chgData name="Ghanshyam Joshi" userId="S::ghanshyam.161613@ncit.edu.np::d62af910-5a29-47fc-b626-4ef1b4969456" providerId="AD" clId="Web-{DA5871F6-102E-BAE4-C36E-E24AAC0F876A}" dt="2021-07-27T07:15:50.763" v="122"/>
          <ac:spMkLst>
            <pc:docMk/>
            <pc:sldMk cId="2988338331" sldId="275"/>
            <ac:spMk id="7" creationId="{A376EFB1-01CF-419F-ABF1-2AF02BBFCBD1}"/>
          </ac:spMkLst>
        </pc:spChg>
        <pc:spChg chg="add del">
          <ac:chgData name="Ghanshyam Joshi" userId="S::ghanshyam.161613@ncit.edu.np::d62af910-5a29-47fc-b626-4ef1b4969456" providerId="AD" clId="Web-{DA5871F6-102E-BAE4-C36E-E24AAC0F876A}" dt="2021-07-27T07:15:50.763" v="122"/>
          <ac:spMkLst>
            <pc:docMk/>
            <pc:sldMk cId="2988338331" sldId="275"/>
            <ac:spMk id="8" creationId="{FF9DEA15-78BD-4750-AA18-B9F28A6D5AB8}"/>
          </ac:spMkLst>
        </pc:spChg>
        <pc:spChg chg="add del">
          <ac:chgData name="Ghanshyam Joshi" userId="S::ghanshyam.161613@ncit.edu.np::d62af910-5a29-47fc-b626-4ef1b4969456" providerId="AD" clId="Web-{DA5871F6-102E-BAE4-C36E-E24AAC0F876A}" dt="2021-07-27T07:15:34.919" v="120"/>
          <ac:spMkLst>
            <pc:docMk/>
            <pc:sldMk cId="2988338331" sldId="275"/>
            <ac:spMk id="9" creationId="{09588DA8-065E-4F6F-8EFD-43104AB2E0CF}"/>
          </ac:spMkLst>
        </pc:spChg>
        <pc:spChg chg="add">
          <ac:chgData name="Ghanshyam Joshi" userId="S::ghanshyam.161613@ncit.edu.np::d62af910-5a29-47fc-b626-4ef1b4969456" providerId="AD" clId="Web-{DA5871F6-102E-BAE4-C36E-E24AAC0F876A}" dt="2021-07-27T07:15:50.778" v="123"/>
          <ac:spMkLst>
            <pc:docMk/>
            <pc:sldMk cId="2988338331" sldId="275"/>
            <ac:spMk id="10" creationId="{09588DA8-065E-4F6F-8EFD-43104AB2E0CF}"/>
          </ac:spMkLst>
        </pc:spChg>
        <pc:spChg chg="add del">
          <ac:chgData name="Ghanshyam Joshi" userId="S::ghanshyam.161613@ncit.edu.np::d62af910-5a29-47fc-b626-4ef1b4969456" providerId="AD" clId="Web-{DA5871F6-102E-BAE4-C36E-E24AAC0F876A}" dt="2021-07-27T07:15:34.919" v="120"/>
          <ac:spMkLst>
            <pc:docMk/>
            <pc:sldMk cId="2988338331" sldId="275"/>
            <ac:spMk id="11" creationId="{C4285719-470E-454C-AF62-8323075F1F5B}"/>
          </ac:spMkLst>
        </pc:spChg>
        <pc:spChg chg="add">
          <ac:chgData name="Ghanshyam Joshi" userId="S::ghanshyam.161613@ncit.edu.np::d62af910-5a29-47fc-b626-4ef1b4969456" providerId="AD" clId="Web-{DA5871F6-102E-BAE4-C36E-E24AAC0F876A}" dt="2021-07-27T07:15:50.778" v="123"/>
          <ac:spMkLst>
            <pc:docMk/>
            <pc:sldMk cId="2988338331" sldId="275"/>
            <ac:spMk id="12" creationId="{C4285719-470E-454C-AF62-8323075F1F5B}"/>
          </ac:spMkLst>
        </pc:spChg>
        <pc:spChg chg="add del">
          <ac:chgData name="Ghanshyam Joshi" userId="S::ghanshyam.161613@ncit.edu.np::d62af910-5a29-47fc-b626-4ef1b4969456" providerId="AD" clId="Web-{DA5871F6-102E-BAE4-C36E-E24AAC0F876A}" dt="2021-07-27T07:15:34.919" v="120"/>
          <ac:spMkLst>
            <pc:docMk/>
            <pc:sldMk cId="2988338331" sldId="275"/>
            <ac:spMk id="13" creationId="{CD9FE4EF-C4D8-49A0-B2FF-81D8DB7D8A24}"/>
          </ac:spMkLst>
        </pc:spChg>
        <pc:spChg chg="add">
          <ac:chgData name="Ghanshyam Joshi" userId="S::ghanshyam.161613@ncit.edu.np::d62af910-5a29-47fc-b626-4ef1b4969456" providerId="AD" clId="Web-{DA5871F6-102E-BAE4-C36E-E24AAC0F876A}" dt="2021-07-27T07:15:50.778" v="123"/>
          <ac:spMkLst>
            <pc:docMk/>
            <pc:sldMk cId="2988338331" sldId="275"/>
            <ac:spMk id="14" creationId="{CD9FE4EF-C4D8-49A0-B2FF-81D8DB7D8A24}"/>
          </ac:spMkLst>
        </pc:spChg>
        <pc:spChg chg="add del">
          <ac:chgData name="Ghanshyam Joshi" userId="S::ghanshyam.161613@ncit.edu.np::d62af910-5a29-47fc-b626-4ef1b4969456" providerId="AD" clId="Web-{DA5871F6-102E-BAE4-C36E-E24AAC0F876A}" dt="2021-07-27T07:15:34.919" v="120"/>
          <ac:spMkLst>
            <pc:docMk/>
            <pc:sldMk cId="2988338331" sldId="275"/>
            <ac:spMk id="15" creationId="{4300840D-0A0B-4512-BACA-B439D5B9C57C}"/>
          </ac:spMkLst>
        </pc:spChg>
        <pc:spChg chg="add">
          <ac:chgData name="Ghanshyam Joshi" userId="S::ghanshyam.161613@ncit.edu.np::d62af910-5a29-47fc-b626-4ef1b4969456" providerId="AD" clId="Web-{DA5871F6-102E-BAE4-C36E-E24AAC0F876A}" dt="2021-07-27T07:15:50.778" v="123"/>
          <ac:spMkLst>
            <pc:docMk/>
            <pc:sldMk cId="2988338331" sldId="275"/>
            <ac:spMk id="16" creationId="{4300840D-0A0B-4512-BACA-B439D5B9C57C}"/>
          </ac:spMkLst>
        </pc:spChg>
        <pc:spChg chg="add del">
          <ac:chgData name="Ghanshyam Joshi" userId="S::ghanshyam.161613@ncit.edu.np::d62af910-5a29-47fc-b626-4ef1b4969456" providerId="AD" clId="Web-{DA5871F6-102E-BAE4-C36E-E24AAC0F876A}" dt="2021-07-27T07:15:34.919" v="120"/>
          <ac:spMkLst>
            <pc:docMk/>
            <pc:sldMk cId="2988338331" sldId="275"/>
            <ac:spMk id="17" creationId="{D2B78728-A580-49A7-84F9-6EF6F583ADE0}"/>
          </ac:spMkLst>
        </pc:spChg>
        <pc:spChg chg="add">
          <ac:chgData name="Ghanshyam Joshi" userId="S::ghanshyam.161613@ncit.edu.np::d62af910-5a29-47fc-b626-4ef1b4969456" providerId="AD" clId="Web-{DA5871F6-102E-BAE4-C36E-E24AAC0F876A}" dt="2021-07-27T07:15:50.778" v="123"/>
          <ac:spMkLst>
            <pc:docMk/>
            <pc:sldMk cId="2988338331" sldId="275"/>
            <ac:spMk id="18" creationId="{D2B78728-A580-49A7-84F9-6EF6F583ADE0}"/>
          </ac:spMkLst>
        </pc:spChg>
        <pc:spChg chg="add del">
          <ac:chgData name="Ghanshyam Joshi" userId="S::ghanshyam.161613@ncit.edu.np::d62af910-5a29-47fc-b626-4ef1b4969456" providerId="AD" clId="Web-{DA5871F6-102E-BAE4-C36E-E24AAC0F876A}" dt="2021-07-27T07:15:34.919" v="120"/>
          <ac:spMkLst>
            <pc:docMk/>
            <pc:sldMk cId="2988338331" sldId="275"/>
            <ac:spMk id="19" creationId="{38FAA1A1-D861-433F-88FA-1E9D6FD31D11}"/>
          </ac:spMkLst>
        </pc:spChg>
        <pc:spChg chg="add">
          <ac:chgData name="Ghanshyam Joshi" userId="S::ghanshyam.161613@ncit.edu.np::d62af910-5a29-47fc-b626-4ef1b4969456" providerId="AD" clId="Web-{DA5871F6-102E-BAE4-C36E-E24AAC0F876A}" dt="2021-07-27T07:15:50.778" v="123"/>
          <ac:spMkLst>
            <pc:docMk/>
            <pc:sldMk cId="2988338331" sldId="275"/>
            <ac:spMk id="20" creationId="{38FAA1A1-D861-433F-88FA-1E9D6FD31D11}"/>
          </ac:spMkLst>
        </pc:spChg>
        <pc:spChg chg="add del">
          <ac:chgData name="Ghanshyam Joshi" userId="S::ghanshyam.161613@ncit.edu.np::d62af910-5a29-47fc-b626-4ef1b4969456" providerId="AD" clId="Web-{DA5871F6-102E-BAE4-C36E-E24AAC0F876A}" dt="2021-07-27T07:15:34.919" v="120"/>
          <ac:spMkLst>
            <pc:docMk/>
            <pc:sldMk cId="2988338331" sldId="275"/>
            <ac:spMk id="21" creationId="{8D71EDA1-87BF-4D5D-AB79-F346FD19278A}"/>
          </ac:spMkLst>
        </pc:spChg>
        <pc:spChg chg="add">
          <ac:chgData name="Ghanshyam Joshi" userId="S::ghanshyam.161613@ncit.edu.np::d62af910-5a29-47fc-b626-4ef1b4969456" providerId="AD" clId="Web-{DA5871F6-102E-BAE4-C36E-E24AAC0F876A}" dt="2021-07-27T07:15:50.778" v="123"/>
          <ac:spMkLst>
            <pc:docMk/>
            <pc:sldMk cId="2988338331" sldId="275"/>
            <ac:spMk id="22" creationId="{8D71EDA1-87BF-4D5D-AB79-F346FD19278A}"/>
          </ac:spMkLst>
        </pc:spChg>
      </pc:sldChg>
      <pc:sldChg chg="del">
        <pc:chgData name="Ghanshyam Joshi" userId="S::ghanshyam.161613@ncit.edu.np::d62af910-5a29-47fc-b626-4ef1b4969456" providerId="AD" clId="Web-{DA5871F6-102E-BAE4-C36E-E24AAC0F876A}" dt="2021-07-27T06:34:10.933" v="0"/>
        <pc:sldMkLst>
          <pc:docMk/>
          <pc:sldMk cId="3722545172" sldId="275"/>
        </pc:sldMkLst>
      </pc:sldChg>
    </pc:docChg>
  </pc:docChgLst>
  <pc:docChgLst>
    <pc:chgData name="Ghanshyam Joshi" userId="S::ghanshyam.161613@ncit.edu.np::d62af910-5a29-47fc-b626-4ef1b4969456" providerId="AD" clId="Web-{00000000-0000-0000-0000-000000000000}"/>
    <pc:docChg chg="addSld modSld sldOrd addMainMaster delMainMaster">
      <pc:chgData name="Ghanshyam Joshi" userId="S::ghanshyam.161613@ncit.edu.np::d62af910-5a29-47fc-b626-4ef1b4969456" providerId="AD" clId="Web-{00000000-0000-0000-0000-000000000000}" dt="2021-03-23T14:58:00.890" v="404" actId="20577"/>
      <pc:docMkLst>
        <pc:docMk/>
      </pc:docMkLst>
      <pc:sldChg chg="addSp delSp modSp mod setBg modClrScheme setClrOvrMap delDesignElem chgLayout">
        <pc:chgData name="Ghanshyam Joshi" userId="S::ghanshyam.161613@ncit.edu.np::d62af910-5a29-47fc-b626-4ef1b4969456" providerId="AD" clId="Web-{00000000-0000-0000-0000-000000000000}" dt="2021-03-23T13:37:57.213" v="39"/>
        <pc:sldMkLst>
          <pc:docMk/>
          <pc:sldMk cId="109857222" sldId="256"/>
        </pc:sldMkLst>
        <pc:spChg chg="mod ord">
          <ac:chgData name="Ghanshyam Joshi" userId="S::ghanshyam.161613@ncit.edu.np::d62af910-5a29-47fc-b626-4ef1b4969456" providerId="AD" clId="Web-{00000000-0000-0000-0000-000000000000}" dt="2021-03-23T13:37:57.213" v="3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Ghanshyam Joshi" userId="S::ghanshyam.161613@ncit.edu.np::d62af910-5a29-47fc-b626-4ef1b4969456" providerId="AD" clId="Web-{00000000-0000-0000-0000-000000000000}" dt="2021-03-23T13:37:57.213" v="39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Ghanshyam Joshi" userId="S::ghanshyam.161613@ncit.edu.np::d62af910-5a29-47fc-b626-4ef1b4969456" providerId="AD" clId="Web-{00000000-0000-0000-0000-000000000000}" dt="2021-03-23T10:53:49.010" v="12"/>
          <ac:spMkLst>
            <pc:docMk/>
            <pc:sldMk cId="109857222" sldId="256"/>
            <ac:spMk id="5" creationId="{3B031A4D-865C-4493-9AF2-7D7948CDFAAD}"/>
          </ac:spMkLst>
        </pc:spChg>
        <pc:spChg chg="add del mod">
          <ac:chgData name="Ghanshyam Joshi" userId="S::ghanshyam.161613@ncit.edu.np::d62af910-5a29-47fc-b626-4ef1b4969456" providerId="AD" clId="Web-{00000000-0000-0000-0000-000000000000}" dt="2021-03-23T13:36:28.524" v="37"/>
          <ac:spMkLst>
            <pc:docMk/>
            <pc:sldMk cId="109857222" sldId="256"/>
            <ac:spMk id="5" creationId="{B3E43610-EE32-4B62-A799-712A01E44EB9}"/>
          </ac:spMkLst>
        </pc:spChg>
        <pc:spChg chg="mod ord">
          <ac:chgData name="Ghanshyam Joshi" userId="S::ghanshyam.161613@ncit.edu.np::d62af910-5a29-47fc-b626-4ef1b4969456" providerId="AD" clId="Web-{00000000-0000-0000-0000-000000000000}" dt="2021-03-23T13:37:57.213" v="39"/>
          <ac:spMkLst>
            <pc:docMk/>
            <pc:sldMk cId="109857222" sldId="256"/>
            <ac:spMk id="6" creationId="{CBA46F72-DEAE-46BE-85E9-3DE01F55310F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3:32:36.505" v="22"/>
          <ac:spMkLst>
            <pc:docMk/>
            <pc:sldMk cId="109857222" sldId="256"/>
            <ac:spMk id="8" creationId="{BC512124-0D13-4ED9-80B7-52AE15B6B41F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3:35:19.585" v="24"/>
          <ac:spMkLst>
            <pc:docMk/>
            <pc:sldMk cId="109857222" sldId="256"/>
            <ac:spMk id="10" creationId="{81BC67A1-175E-439E-85E2-88911C119814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32:36.395" v="21"/>
          <ac:spMkLst>
            <pc:docMk/>
            <pc:sldMk cId="109857222" sldId="256"/>
            <ac:spMk id="11" creationId="{66C7A97A-A7DE-4DFB-8542-1E4BF24C7D31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3:35:19.585" v="24"/>
          <ac:spMkLst>
            <pc:docMk/>
            <pc:sldMk cId="109857222" sldId="256"/>
            <ac:spMk id="12" creationId="{94A7B82C-30F1-42B4-BE36-3DB42DD517D1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32:36.395" v="21"/>
          <ac:spMkLst>
            <pc:docMk/>
            <pc:sldMk cId="109857222" sldId="256"/>
            <ac:spMk id="13" creationId="{BE111DB0-3D73-4D20-9D57-CEF5A0D865B9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32:36.395" v="21"/>
          <ac:spMkLst>
            <pc:docMk/>
            <pc:sldMk cId="109857222" sldId="256"/>
            <ac:spMk id="15" creationId="{027ADCA0-A066-4B16-8E1F-3C2483947B72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3:37:57.213" v="39"/>
          <ac:spMkLst>
            <pc:docMk/>
            <pc:sldMk cId="109857222" sldId="256"/>
            <ac:spMk id="16" creationId="{27F7FCF9-9DC8-4809-ABA1-9E838A2C2940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3:35:19.585" v="24"/>
          <ac:spMkLst>
            <pc:docMk/>
            <pc:sldMk cId="109857222" sldId="256"/>
            <ac:spMk id="17" creationId="{43CA1578-CEEB-41BB-8068-C0DA02C36C52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3:37:57.213" v="39"/>
          <ac:spMkLst>
            <pc:docMk/>
            <pc:sldMk cId="109857222" sldId="256"/>
            <ac:spMk id="18" creationId="{DCDABCB5-7B43-4F1E-A92D-40B7FC42C004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3:37:57.213" v="39"/>
          <ac:spMkLst>
            <pc:docMk/>
            <pc:sldMk cId="109857222" sldId="256"/>
            <ac:spMk id="20" creationId="{9068540E-7885-4861-BD0F-315690043ED8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3:37:57.213" v="39"/>
          <ac:spMkLst>
            <pc:docMk/>
            <pc:sldMk cId="109857222" sldId="256"/>
            <ac:spMk id="21" creationId="{803A8740-FDD5-4A54-851E-CEC119ED8A1F}"/>
          </ac:spMkLst>
        </pc:spChg>
        <pc:grpChg chg="del">
          <ac:chgData name="Ghanshyam Joshi" userId="S::ghanshyam.161613@ncit.edu.np::d62af910-5a29-47fc-b626-4ef1b4969456" providerId="AD" clId="Web-{00000000-0000-0000-0000-000000000000}" dt="2021-03-23T13:35:19.585" v="24"/>
          <ac:grpSpMkLst>
            <pc:docMk/>
            <pc:sldMk cId="109857222" sldId="256"/>
            <ac:grpSpMk id="19" creationId="{7DF11618-754F-4C58-94AD-F7AA3530D6AF}"/>
          </ac:grpSpMkLst>
        </pc:grpChg>
        <pc:grpChg chg="del">
          <ac:chgData name="Ghanshyam Joshi" userId="S::ghanshyam.161613@ncit.edu.np::d62af910-5a29-47fc-b626-4ef1b4969456" providerId="AD" clId="Web-{00000000-0000-0000-0000-000000000000}" dt="2021-03-23T13:35:19.585" v="24"/>
          <ac:grpSpMkLst>
            <pc:docMk/>
            <pc:sldMk cId="109857222" sldId="256"/>
            <ac:grpSpMk id="45" creationId="{A5761FD8-9CFD-4F5A-AB69-F179306BCD09}"/>
          </ac:grpSpMkLst>
        </pc:grpChg>
        <pc:grpChg chg="del">
          <ac:chgData name="Ghanshyam Joshi" userId="S::ghanshyam.161613@ncit.edu.np::d62af910-5a29-47fc-b626-4ef1b4969456" providerId="AD" clId="Web-{00000000-0000-0000-0000-000000000000}" dt="2021-03-23T13:35:19.585" v="24"/>
          <ac:grpSpMkLst>
            <pc:docMk/>
            <pc:sldMk cId="109857222" sldId="256"/>
            <ac:grpSpMk id="56" creationId="{361195DA-BFB4-4917-BAFD-7D3D669EFA86}"/>
          </ac:grpSpMkLst>
        </pc:grpChg>
        <pc:picChg chg="add mod ord">
          <ac:chgData name="Ghanshyam Joshi" userId="S::ghanshyam.161613@ncit.edu.np::d62af910-5a29-47fc-b626-4ef1b4969456" providerId="AD" clId="Web-{00000000-0000-0000-0000-000000000000}" dt="2021-03-23T13:32:36.505" v="22"/>
          <ac:picMkLst>
            <pc:docMk/>
            <pc:sldMk cId="109857222" sldId="256"/>
            <ac:picMk id="4" creationId="{26409B52-7B6B-48C9-9B73-4921230E4E5F}"/>
          </ac:picMkLst>
        </pc:picChg>
        <pc:picChg chg="add del mod">
          <ac:chgData name="Ghanshyam Joshi" userId="S::ghanshyam.161613@ncit.edu.np::d62af910-5a29-47fc-b626-4ef1b4969456" providerId="AD" clId="Web-{00000000-0000-0000-0000-000000000000}" dt="2021-03-23T10:53:49.010" v="13"/>
          <ac:picMkLst>
            <pc:docMk/>
            <pc:sldMk cId="109857222" sldId="256"/>
            <ac:picMk id="4" creationId="{909691D0-5B9A-40A3-9CEC-B22253E74E13}"/>
          </ac:picMkLst>
        </pc:picChg>
        <pc:picChg chg="del">
          <ac:chgData name="Ghanshyam Joshi" userId="S::ghanshyam.161613@ncit.edu.np::d62af910-5a29-47fc-b626-4ef1b4969456" providerId="AD" clId="Web-{00000000-0000-0000-0000-000000000000}" dt="2021-03-23T13:37:57.213" v="39"/>
          <ac:picMkLst>
            <pc:docMk/>
            <pc:sldMk cId="109857222" sldId="256"/>
            <ac:picMk id="9" creationId="{97E95E2F-46AB-4CC1-B3EC-E895B8364993}"/>
          </ac:picMkLst>
        </pc:picChg>
        <pc:picChg chg="del">
          <ac:chgData name="Ghanshyam Joshi" userId="S::ghanshyam.161613@ncit.edu.np::d62af910-5a29-47fc-b626-4ef1b4969456" providerId="AD" clId="Web-{00000000-0000-0000-0000-000000000000}" dt="2021-03-23T13:37:57.213" v="39"/>
          <ac:picMkLst>
            <pc:docMk/>
            <pc:sldMk cId="109857222" sldId="256"/>
            <ac:picMk id="14" creationId="{948DAB23-6C4D-4138-8D67-DC09574BC896}"/>
          </ac:picMkLst>
        </pc:picChg>
      </pc:sldChg>
      <pc:sldChg chg="addSp delSp modSp new mod setBg modClrScheme delDesignElem chgLayout">
        <pc:chgData name="Ghanshyam Joshi" userId="S::ghanshyam.161613@ncit.edu.np::d62af910-5a29-47fc-b626-4ef1b4969456" providerId="AD" clId="Web-{00000000-0000-0000-0000-000000000000}" dt="2021-03-23T13:49:51.473" v="54" actId="1076"/>
        <pc:sldMkLst>
          <pc:docMk/>
          <pc:sldMk cId="3764341417" sldId="257"/>
        </pc:sldMkLst>
        <pc:spChg chg="del mod ord">
          <ac:chgData name="Ghanshyam Joshi" userId="S::ghanshyam.161613@ncit.edu.np::d62af910-5a29-47fc-b626-4ef1b4969456" providerId="AD" clId="Web-{00000000-0000-0000-0000-000000000000}" dt="2021-03-23T13:35:59.226" v="29"/>
          <ac:spMkLst>
            <pc:docMk/>
            <pc:sldMk cId="3764341417" sldId="257"/>
            <ac:spMk id="2" creationId="{8E268AD6-0BEF-400F-8870-0E57B0FC9656}"/>
          </ac:spMkLst>
        </pc:spChg>
        <pc:spChg chg="del mod ord">
          <ac:chgData name="Ghanshyam Joshi" userId="S::ghanshyam.161613@ncit.edu.np::d62af910-5a29-47fc-b626-4ef1b4969456" providerId="AD" clId="Web-{00000000-0000-0000-0000-000000000000}" dt="2021-03-23T13:35:55.492" v="25"/>
          <ac:spMkLst>
            <pc:docMk/>
            <pc:sldMk cId="3764341417" sldId="257"/>
            <ac:spMk id="3" creationId="{D3B68651-4FDE-4C62-A66B-32B3F00430ED}"/>
          </ac:spMkLst>
        </pc:spChg>
        <pc:spChg chg="add del mod">
          <ac:chgData name="Ghanshyam Joshi" userId="S::ghanshyam.161613@ncit.edu.np::d62af910-5a29-47fc-b626-4ef1b4969456" providerId="AD" clId="Web-{00000000-0000-0000-0000-000000000000}" dt="2021-03-23T13:36:19.227" v="34"/>
          <ac:spMkLst>
            <pc:docMk/>
            <pc:sldMk cId="3764341417" sldId="257"/>
            <ac:spMk id="5" creationId="{1F96BE5F-2BFE-4729-A1B0-14249D9A1061}"/>
          </ac:spMkLst>
        </pc:spChg>
        <pc:spChg chg="add del mod ord">
          <ac:chgData name="Ghanshyam Joshi" userId="S::ghanshyam.161613@ncit.edu.np::d62af910-5a29-47fc-b626-4ef1b4969456" providerId="AD" clId="Web-{00000000-0000-0000-0000-000000000000}" dt="2021-03-23T13:41:40.435" v="43"/>
          <ac:spMkLst>
            <pc:docMk/>
            <pc:sldMk cId="3764341417" sldId="257"/>
            <ac:spMk id="8" creationId="{CFDC404E-8C5E-48B1-997B-D66C66EDFAAE}"/>
          </ac:spMkLst>
        </pc:spChg>
        <pc:spChg chg="add mod">
          <ac:chgData name="Ghanshyam Joshi" userId="S::ghanshyam.161613@ncit.edu.np::d62af910-5a29-47fc-b626-4ef1b4969456" providerId="AD" clId="Web-{00000000-0000-0000-0000-000000000000}" dt="2021-03-23T13:41:57.138" v="44"/>
          <ac:spMkLst>
            <pc:docMk/>
            <pc:sldMk cId="3764341417" sldId="257"/>
            <ac:spMk id="9" creationId="{22034A02-793E-4A6A-BBCF-BD00A98496E6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3:38:00.166" v="40"/>
          <ac:spMkLst>
            <pc:docMk/>
            <pc:sldMk cId="3764341417" sldId="257"/>
            <ac:spMk id="13" creationId="{8F3CF990-ACB8-443A-BB74-D36EC8A00B02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37:57.213" v="39"/>
          <ac:spMkLst>
            <pc:docMk/>
            <pc:sldMk cId="3764341417" sldId="257"/>
            <ac:spMk id="14" creationId="{E16B9833-CCDE-4DEF-8D9C-0374880A53C1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3:38:00.166" v="40"/>
          <ac:spMkLst>
            <pc:docMk/>
            <pc:sldMk cId="3764341417" sldId="257"/>
            <ac:spMk id="15" creationId="{2601900C-265D-4146-A578-477541E3DF28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37:57.213" v="39"/>
          <ac:spMkLst>
            <pc:docMk/>
            <pc:sldMk cId="3764341417" sldId="257"/>
            <ac:spMk id="16" creationId="{BC2CC7F6-4DA9-40BE-9788-4ED6B0A85687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37:57.213" v="39"/>
          <ac:spMkLst>
            <pc:docMk/>
            <pc:sldMk cId="3764341417" sldId="257"/>
            <ac:spMk id="18" creationId="{AD098DBD-F19D-467D-BA4D-814BD652EFE6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3:38:00.166" v="40"/>
          <ac:spMkLst>
            <pc:docMk/>
            <pc:sldMk cId="3764341417" sldId="257"/>
            <ac:spMk id="19" creationId="{65F94F98-3A57-49AA-838E-91AAF600B6EE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37:57.213" v="39"/>
          <ac:spMkLst>
            <pc:docMk/>
            <pc:sldMk cId="3764341417" sldId="257"/>
            <ac:spMk id="20" creationId="{FEF6C70E-8448-40F4-8AFA-2E982338CE04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37:57.213" v="39"/>
          <ac:spMkLst>
            <pc:docMk/>
            <pc:sldMk cId="3764341417" sldId="257"/>
            <ac:spMk id="22" creationId="{9A926BDB-98EF-43B0-A66B-1A6EF8FB2835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3:38:00.166" v="40"/>
          <ac:spMkLst>
            <pc:docMk/>
            <pc:sldMk cId="3764341417" sldId="257"/>
            <ac:spMk id="23" creationId="{41F8C064-2DC5-4758-B49C-76BFF64052AF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3:38:00.166" v="40"/>
          <ac:spMkLst>
            <pc:docMk/>
            <pc:sldMk cId="3764341417" sldId="257"/>
            <ac:spMk id="25" creationId="{FBD68200-BC03-4015-860B-CD5C30CD76B8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37:57.213" v="39"/>
          <ac:spMkLst>
            <pc:docMk/>
            <pc:sldMk cId="3764341417" sldId="257"/>
            <ac:spMk id="26" creationId="{90FADDEF-2C10-4B0B-868E-6A655B671DAC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3:38:00.166" v="40"/>
          <ac:spMkLst>
            <pc:docMk/>
            <pc:sldMk cId="3764341417" sldId="257"/>
            <ac:spMk id="27" creationId="{A0B5529D-5CAA-4BF2-B5C9-34705E7661F9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3:38:00.166" v="40"/>
          <ac:spMkLst>
            <pc:docMk/>
            <pc:sldMk cId="3764341417" sldId="257"/>
            <ac:spMk id="29" creationId="{332A6F87-AC28-4AA8-B8A6-AEBC67BD0D64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3:41:57.138" v="44"/>
          <ac:spMkLst>
            <pc:docMk/>
            <pc:sldMk cId="3764341417" sldId="257"/>
            <ac:spMk id="56" creationId="{441B7737-E3D8-47F4-8B54-7529C7A83642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3:41:57.138" v="44"/>
          <ac:spMkLst>
            <pc:docMk/>
            <pc:sldMk cId="3764341417" sldId="257"/>
            <ac:spMk id="58" creationId="{5CDAD12E-853D-4E20-9104-7129A3BF0D47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3:41:57.138" v="44"/>
          <ac:spMkLst>
            <pc:docMk/>
            <pc:sldMk cId="3764341417" sldId="257"/>
            <ac:spMk id="64" creationId="{AC1E939A-6A69-42AE-8471-3AD3A74AD78A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3:41:57.138" v="44"/>
          <ac:spMkLst>
            <pc:docMk/>
            <pc:sldMk cId="3764341417" sldId="257"/>
            <ac:spMk id="66" creationId="{A0B5529D-5CAA-4BF2-B5C9-34705E7661F9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3:41:57.138" v="44"/>
          <ac:spMkLst>
            <pc:docMk/>
            <pc:sldMk cId="3764341417" sldId="257"/>
            <ac:spMk id="68" creationId="{4B7BAF6C-CC6F-4F1B-AB92-3ABDF1D44541}"/>
          </ac:spMkLst>
        </pc:spChg>
        <pc:picChg chg="add del mod ord">
          <ac:chgData name="Ghanshyam Joshi" userId="S::ghanshyam.161613@ncit.edu.np::d62af910-5a29-47fc-b626-4ef1b4969456" providerId="AD" clId="Web-{00000000-0000-0000-0000-000000000000}" dt="2021-03-23T13:37:50.369" v="38"/>
          <ac:picMkLst>
            <pc:docMk/>
            <pc:sldMk cId="3764341417" sldId="257"/>
            <ac:picMk id="4" creationId="{F202821A-C1FE-4BB0-85E7-2A2BE7E95DAF}"/>
          </ac:picMkLst>
        </pc:picChg>
        <pc:picChg chg="mod">
          <ac:chgData name="Ghanshyam Joshi" userId="S::ghanshyam.161613@ncit.edu.np::d62af910-5a29-47fc-b626-4ef1b4969456" providerId="AD" clId="Web-{00000000-0000-0000-0000-000000000000}" dt="2021-03-23T13:49:51.473" v="54" actId="1076"/>
          <ac:picMkLst>
            <pc:docMk/>
            <pc:sldMk cId="3764341417" sldId="257"/>
            <ac:picMk id="6" creationId="{682AAC19-BE50-4D1C-AA2B-02A5A0937758}"/>
          </ac:picMkLst>
        </pc:picChg>
        <pc:picChg chg="add del">
          <ac:chgData name="Ghanshyam Joshi" userId="S::ghanshyam.161613@ncit.edu.np::d62af910-5a29-47fc-b626-4ef1b4969456" providerId="AD" clId="Web-{00000000-0000-0000-0000-000000000000}" dt="2021-03-23T13:37:57.213" v="39"/>
          <ac:picMkLst>
            <pc:docMk/>
            <pc:sldMk cId="3764341417" sldId="257"/>
            <ac:picMk id="10" creationId="{BEB7091A-7E9C-45E8-B4B8-831F07A2524E}"/>
          </ac:picMkLst>
        </pc:picChg>
        <pc:picChg chg="add del">
          <ac:chgData name="Ghanshyam Joshi" userId="S::ghanshyam.161613@ncit.edu.np::d62af910-5a29-47fc-b626-4ef1b4969456" providerId="AD" clId="Web-{00000000-0000-0000-0000-000000000000}" dt="2021-03-23T13:37:57.213" v="39"/>
          <ac:picMkLst>
            <pc:docMk/>
            <pc:sldMk cId="3764341417" sldId="257"/>
            <ac:picMk id="12" creationId="{3A7EE626-B530-46D6-8DFA-F7CCBAB93FE5}"/>
          </ac:picMkLst>
        </pc:picChg>
        <pc:picChg chg="add">
          <ac:chgData name="Ghanshyam Joshi" userId="S::ghanshyam.161613@ncit.edu.np::d62af910-5a29-47fc-b626-4ef1b4969456" providerId="AD" clId="Web-{00000000-0000-0000-0000-000000000000}" dt="2021-03-23T13:38:00.166" v="40"/>
          <ac:picMkLst>
            <pc:docMk/>
            <pc:sldMk cId="3764341417" sldId="257"/>
            <ac:picMk id="17" creationId="{00B98862-BEE1-44FB-A335-A1B9106B445E}"/>
          </ac:picMkLst>
        </pc:picChg>
        <pc:picChg chg="add">
          <ac:chgData name="Ghanshyam Joshi" userId="S::ghanshyam.161613@ncit.edu.np::d62af910-5a29-47fc-b626-4ef1b4969456" providerId="AD" clId="Web-{00000000-0000-0000-0000-000000000000}" dt="2021-03-23T13:38:00.166" v="40"/>
          <ac:picMkLst>
            <pc:docMk/>
            <pc:sldMk cId="3764341417" sldId="257"/>
            <ac:picMk id="21" creationId="{7185CF21-0594-48C0-9F3E-254D6BCE9D9B}"/>
          </ac:picMkLst>
        </pc:picChg>
        <pc:picChg chg="add del">
          <ac:chgData name="Ghanshyam Joshi" userId="S::ghanshyam.161613@ncit.edu.np::d62af910-5a29-47fc-b626-4ef1b4969456" providerId="AD" clId="Web-{00000000-0000-0000-0000-000000000000}" dt="2021-03-23T13:37:57.213" v="39"/>
          <ac:picMkLst>
            <pc:docMk/>
            <pc:sldMk cId="3764341417" sldId="257"/>
            <ac:picMk id="24" creationId="{A722A754-56A5-43DA-ADE3-C2704FABA2DC}"/>
          </ac:picMkLst>
        </pc:picChg>
        <pc:picChg chg="del">
          <ac:chgData name="Ghanshyam Joshi" userId="S::ghanshyam.161613@ncit.edu.np::d62af910-5a29-47fc-b626-4ef1b4969456" providerId="AD" clId="Web-{00000000-0000-0000-0000-000000000000}" dt="2021-03-23T13:41:57.138" v="44"/>
          <ac:picMkLst>
            <pc:docMk/>
            <pc:sldMk cId="3764341417" sldId="257"/>
            <ac:picMk id="60" creationId="{3DA59AFC-4552-4608-9A63-AFBBC2C02976}"/>
          </ac:picMkLst>
        </pc:picChg>
        <pc:picChg chg="del">
          <ac:chgData name="Ghanshyam Joshi" userId="S::ghanshyam.161613@ncit.edu.np::d62af910-5a29-47fc-b626-4ef1b4969456" providerId="AD" clId="Web-{00000000-0000-0000-0000-000000000000}" dt="2021-03-23T13:41:57.138" v="44"/>
          <ac:picMkLst>
            <pc:docMk/>
            <pc:sldMk cId="3764341417" sldId="257"/>
            <ac:picMk id="62" creationId="{7185CF21-0594-48C0-9F3E-254D6BCE9D9B}"/>
          </ac:picMkLst>
        </pc:picChg>
      </pc:sldChg>
      <pc:sldChg chg="addSp delSp modSp mod modClrScheme delDesignElem chgLayout">
        <pc:chgData name="Ghanshyam Joshi" userId="S::ghanshyam.161613@ncit.edu.np::d62af910-5a29-47fc-b626-4ef1b4969456" providerId="AD" clId="Web-{00000000-0000-0000-0000-000000000000}" dt="2021-03-23T14:02:13.546" v="84" actId="20577"/>
        <pc:sldMkLst>
          <pc:docMk/>
          <pc:sldMk cId="1489391010" sldId="259"/>
        </pc:sldMkLst>
        <pc:spChg chg="del">
          <ac:chgData name="Ghanshyam Joshi" userId="S::ghanshyam.161613@ncit.edu.np::d62af910-5a29-47fc-b626-4ef1b4969456" providerId="AD" clId="Web-{00000000-0000-0000-0000-000000000000}" dt="2021-03-23T13:46:38.439" v="46"/>
          <ac:spMkLst>
            <pc:docMk/>
            <pc:sldMk cId="1489391010" sldId="259"/>
            <ac:spMk id="2" creationId="{4D1136CB-F761-4EA7-B09F-A2D58BBCA54B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3:46:30.314" v="45"/>
          <ac:spMkLst>
            <pc:docMk/>
            <pc:sldMk cId="1489391010" sldId="259"/>
            <ac:spMk id="3" creationId="{6ADCFA26-DD21-44A6-8D82-1766938396FD}"/>
          </ac:spMkLst>
        </pc:spChg>
        <pc:spChg chg="add mod">
          <ac:chgData name="Ghanshyam Joshi" userId="S::ghanshyam.161613@ncit.edu.np::d62af910-5a29-47fc-b626-4ef1b4969456" providerId="AD" clId="Web-{00000000-0000-0000-0000-000000000000}" dt="2021-03-23T13:55:48.853" v="75"/>
          <ac:spMkLst>
            <pc:docMk/>
            <pc:sldMk cId="1489391010" sldId="259"/>
            <ac:spMk id="6" creationId="{7732109D-5225-40D4-85B0-AB1937166112}"/>
          </ac:spMkLst>
        </pc:spChg>
        <pc:spChg chg="add mod">
          <ac:chgData name="Ghanshyam Joshi" userId="S::ghanshyam.161613@ncit.edu.np::d62af910-5a29-47fc-b626-4ef1b4969456" providerId="AD" clId="Web-{00000000-0000-0000-0000-000000000000}" dt="2021-03-23T14:02:13.546" v="84" actId="20577"/>
          <ac:spMkLst>
            <pc:docMk/>
            <pc:sldMk cId="1489391010" sldId="259"/>
            <ac:spMk id="7" creationId="{C79A6BB5-E74C-4EF8-B0C3-A098C948548B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3:55:48.853" v="75"/>
          <ac:spMkLst>
            <pc:docMk/>
            <pc:sldMk cId="1489391010" sldId="259"/>
            <ac:spMk id="12" creationId="{8F3CF990-ACB8-443A-BB74-D36EC8A00B02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1:57.771" v="57"/>
          <ac:spMkLst>
            <pc:docMk/>
            <pc:sldMk cId="1489391010" sldId="259"/>
            <ac:spMk id="13" creationId="{70C80B70-9A5C-46A1-BA7D-690BADB59F3D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3:55:48.853" v="75"/>
          <ac:spMkLst>
            <pc:docMk/>
            <pc:sldMk cId="1489391010" sldId="259"/>
            <ac:spMk id="14" creationId="{2601900C-265D-4146-A578-477541E3DF28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1:57.771" v="57"/>
          <ac:spMkLst>
            <pc:docMk/>
            <pc:sldMk cId="1489391010" sldId="259"/>
            <ac:spMk id="15" creationId="{82602C6A-CE3E-40EA-BA03-E7FA0CA89AFE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1:57.771" v="57"/>
          <ac:spMkLst>
            <pc:docMk/>
            <pc:sldMk cId="1489391010" sldId="259"/>
            <ac:spMk id="17" creationId="{2D7B6A82-8EFE-45A2-BAA4-0A623AC301B7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3:55:48.853" v="75"/>
          <ac:spMkLst>
            <pc:docMk/>
            <pc:sldMk cId="1489391010" sldId="259"/>
            <ac:spMk id="18" creationId="{65F94F98-3A57-49AA-838E-91AAF600B6EE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1:57.771" v="57"/>
          <ac:spMkLst>
            <pc:docMk/>
            <pc:sldMk cId="1489391010" sldId="259"/>
            <ac:spMk id="19" creationId="{A2A5DC14-305D-43A2-85F8-E815E4178F38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1:57.771" v="57"/>
          <ac:spMkLst>
            <pc:docMk/>
            <pc:sldMk cId="1489391010" sldId="259"/>
            <ac:spMk id="21" creationId="{BE52F9F2-F269-40F0-A3F4-18E2A7990CB8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3:55:48.853" v="75"/>
          <ac:spMkLst>
            <pc:docMk/>
            <pc:sldMk cId="1489391010" sldId="259"/>
            <ac:spMk id="22" creationId="{41F8C064-2DC5-4758-B49C-76BFF64052AF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1:57.771" v="57"/>
          <ac:spMkLst>
            <pc:docMk/>
            <pc:sldMk cId="1489391010" sldId="259"/>
            <ac:spMk id="23" creationId="{5F67B154-4234-442F-82DC-CC478CC4E8DB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3:55:48.853" v="75"/>
          <ac:spMkLst>
            <pc:docMk/>
            <pc:sldMk cId="1489391010" sldId="259"/>
            <ac:spMk id="24" creationId="{FBD68200-BC03-4015-860B-CD5C30CD76B8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3:55:48.853" v="75"/>
          <ac:spMkLst>
            <pc:docMk/>
            <pc:sldMk cId="1489391010" sldId="259"/>
            <ac:spMk id="26" creationId="{A0B5529D-5CAA-4BF2-B5C9-34705E7661F9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3:55:48.853" v="75"/>
          <ac:spMkLst>
            <pc:docMk/>
            <pc:sldMk cId="1489391010" sldId="259"/>
            <ac:spMk id="28" creationId="{332A6F87-AC28-4AA8-B8A6-AEBC67BD0D64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1:57.771" v="57"/>
          <ac:spMkLst>
            <pc:docMk/>
            <pc:sldMk cId="1489391010" sldId="259"/>
            <ac:spMk id="29" creationId="{7473E540-26A1-4015-948C-15859E482C8C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1:57.771" v="57"/>
          <ac:spMkLst>
            <pc:docMk/>
            <pc:sldMk cId="1489391010" sldId="259"/>
            <ac:spMk id="31" creationId="{E494FCF0-22D6-40C3-A1BF-94D39C775840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1:57.771" v="57"/>
          <ac:spMkLst>
            <pc:docMk/>
            <pc:sldMk cId="1489391010" sldId="259"/>
            <ac:spMk id="33" creationId="{988B40A6-7DFB-48B0-8796-213A4EF42F92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1:57.771" v="57"/>
          <ac:spMkLst>
            <pc:docMk/>
            <pc:sldMk cId="1489391010" sldId="259"/>
            <ac:spMk id="35" creationId="{6B502904-54E8-4DCC-9DE1-B626507796B2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1:57.771" v="57"/>
          <ac:spMkLst>
            <pc:docMk/>
            <pc:sldMk cId="1489391010" sldId="259"/>
            <ac:spMk id="37" creationId="{36306896-26CF-4ABB-BF40-7ABA5B586192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1:57.771" v="57"/>
          <ac:spMkLst>
            <pc:docMk/>
            <pc:sldMk cId="1489391010" sldId="259"/>
            <ac:spMk id="39" creationId="{622D55EB-EF5E-4C17-B2E0-BB1F53C71C70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3:50.617" v="60"/>
          <ac:spMkLst>
            <pc:docMk/>
            <pc:sldMk cId="1489391010" sldId="259"/>
            <ac:spMk id="41" creationId="{56F1FB06-F0E6-428A-91F1-9D35F2260917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1:57.756" v="56"/>
          <ac:spMkLst>
            <pc:docMk/>
            <pc:sldMk cId="1489391010" sldId="259"/>
            <ac:spMk id="43" creationId="{35ADB412-B1A2-4968-9760-67E9ACA9E58D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3:50.617" v="60"/>
          <ac:spMkLst>
            <pc:docMk/>
            <pc:sldMk cId="1489391010" sldId="259"/>
            <ac:spMk id="45" creationId="{77715E93-3D77-48E1-BD5B-41F458573C90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1:57.756" v="56"/>
          <ac:spMkLst>
            <pc:docMk/>
            <pc:sldMk cId="1489391010" sldId="259"/>
            <ac:spMk id="46" creationId="{9CC119E4-ED34-4807-82AC-18986D7B80F1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3:50.617" v="60"/>
          <ac:spMkLst>
            <pc:docMk/>
            <pc:sldMk cId="1489391010" sldId="259"/>
            <ac:spMk id="47" creationId="{4BF3C7A5-2E37-47B2-8EFB-9C8C0BB733F8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3:50.617" v="60"/>
          <ac:spMkLst>
            <pc:docMk/>
            <pc:sldMk cId="1489391010" sldId="259"/>
            <ac:spMk id="49" creationId="{7D0CD9FA-8F00-49A2-A360-7954B655561B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2:21.787" v="59"/>
          <ac:spMkLst>
            <pc:docMk/>
            <pc:sldMk cId="1489391010" sldId="259"/>
            <ac:spMk id="51" creationId="{48FF7342-DCF2-4A2E-B057-451266663FF6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1:57.756" v="56"/>
          <ac:spMkLst>
            <pc:docMk/>
            <pc:sldMk cId="1489391010" sldId="259"/>
            <ac:spMk id="52" creationId="{73052665-B13E-4204-AAF1-3A7F35C104F3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3:50.617" v="60"/>
          <ac:spMkLst>
            <pc:docMk/>
            <pc:sldMk cId="1489391010" sldId="259"/>
            <ac:spMk id="53" creationId="{B854F6E2-46D5-4157-85E0-BC5E00221D70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1:57.756" v="56"/>
          <ac:spMkLst>
            <pc:docMk/>
            <pc:sldMk cId="1489391010" sldId="259"/>
            <ac:spMk id="54" creationId="{1289894C-0ADA-4BDE-A05C-938921B32758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1:57.756" v="56"/>
          <ac:spMkLst>
            <pc:docMk/>
            <pc:sldMk cId="1489391010" sldId="259"/>
            <ac:spMk id="56" creationId="{F4BB9FA5-B097-4A0E-9BB6-442AF8470BAE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3:51:57.756" v="56"/>
          <ac:spMkLst>
            <pc:docMk/>
            <pc:sldMk cId="1489391010" sldId="259"/>
            <ac:spMk id="58" creationId="{13BD6F0D-CD23-489D-9F00-71B6A4CC9D5F}"/>
          </ac:spMkLst>
        </pc:spChg>
        <pc:picChg chg="add del mod ord">
          <ac:chgData name="Ghanshyam Joshi" userId="S::ghanshyam.161613@ncit.edu.np::d62af910-5a29-47fc-b626-4ef1b4969456" providerId="AD" clId="Web-{00000000-0000-0000-0000-000000000000}" dt="2021-03-23T13:52:12.397" v="58"/>
          <ac:picMkLst>
            <pc:docMk/>
            <pc:sldMk cId="1489391010" sldId="259"/>
            <ac:picMk id="4" creationId="{8188B80D-E014-4C80-8413-D754942FF55E}"/>
          </ac:picMkLst>
        </pc:picChg>
        <pc:picChg chg="add del">
          <ac:chgData name="Ghanshyam Joshi" userId="S::ghanshyam.161613@ncit.edu.np::d62af910-5a29-47fc-b626-4ef1b4969456" providerId="AD" clId="Web-{00000000-0000-0000-0000-000000000000}" dt="2021-03-23T13:51:57.771" v="57"/>
          <ac:picMkLst>
            <pc:docMk/>
            <pc:sldMk cId="1489391010" sldId="259"/>
            <ac:picMk id="9" creationId="{DC95F854-2C62-40D6-B658-D11D34876F16}"/>
          </ac:picMkLst>
        </pc:picChg>
        <pc:picChg chg="add del">
          <ac:chgData name="Ghanshyam Joshi" userId="S::ghanshyam.161613@ncit.edu.np::d62af910-5a29-47fc-b626-4ef1b4969456" providerId="AD" clId="Web-{00000000-0000-0000-0000-000000000000}" dt="2021-03-23T13:51:57.771" v="57"/>
          <ac:picMkLst>
            <pc:docMk/>
            <pc:sldMk cId="1489391010" sldId="259"/>
            <ac:picMk id="11" creationId="{90161D53-4A9C-4725-9E3C-064E8B3A0C93}"/>
          </ac:picMkLst>
        </pc:picChg>
        <pc:picChg chg="add">
          <ac:chgData name="Ghanshyam Joshi" userId="S::ghanshyam.161613@ncit.edu.np::d62af910-5a29-47fc-b626-4ef1b4969456" providerId="AD" clId="Web-{00000000-0000-0000-0000-000000000000}" dt="2021-03-23T13:55:48.853" v="75"/>
          <ac:picMkLst>
            <pc:docMk/>
            <pc:sldMk cId="1489391010" sldId="259"/>
            <ac:picMk id="16" creationId="{00B98862-BEE1-44FB-A335-A1B9106B445E}"/>
          </ac:picMkLst>
        </pc:picChg>
        <pc:picChg chg="add">
          <ac:chgData name="Ghanshyam Joshi" userId="S::ghanshyam.161613@ncit.edu.np::d62af910-5a29-47fc-b626-4ef1b4969456" providerId="AD" clId="Web-{00000000-0000-0000-0000-000000000000}" dt="2021-03-23T13:55:48.853" v="75"/>
          <ac:picMkLst>
            <pc:docMk/>
            <pc:sldMk cId="1489391010" sldId="259"/>
            <ac:picMk id="20" creationId="{7185CF21-0594-48C0-9F3E-254D6BCE9D9B}"/>
          </ac:picMkLst>
        </pc:picChg>
        <pc:picChg chg="add del">
          <ac:chgData name="Ghanshyam Joshi" userId="S::ghanshyam.161613@ncit.edu.np::d62af910-5a29-47fc-b626-4ef1b4969456" providerId="AD" clId="Web-{00000000-0000-0000-0000-000000000000}" dt="2021-03-23T13:51:57.771" v="57"/>
          <ac:picMkLst>
            <pc:docMk/>
            <pc:sldMk cId="1489391010" sldId="259"/>
            <ac:picMk id="25" creationId="{5CC748C5-E544-45B7-8BE8-AE968E18B84E}"/>
          </ac:picMkLst>
        </pc:picChg>
        <pc:picChg chg="add del">
          <ac:chgData name="Ghanshyam Joshi" userId="S::ghanshyam.161613@ncit.edu.np::d62af910-5a29-47fc-b626-4ef1b4969456" providerId="AD" clId="Web-{00000000-0000-0000-0000-000000000000}" dt="2021-03-23T13:51:57.771" v="57"/>
          <ac:picMkLst>
            <pc:docMk/>
            <pc:sldMk cId="1489391010" sldId="259"/>
            <ac:picMk id="27" creationId="{A4C2D794-2369-4DBF-B170-50F7AF887963}"/>
          </ac:picMkLst>
        </pc:picChg>
        <pc:picChg chg="add del">
          <ac:chgData name="Ghanshyam Joshi" userId="S::ghanshyam.161613@ncit.edu.np::d62af910-5a29-47fc-b626-4ef1b4969456" providerId="AD" clId="Web-{00000000-0000-0000-0000-000000000000}" dt="2021-03-23T13:53:50.617" v="60"/>
          <ac:picMkLst>
            <pc:docMk/>
            <pc:sldMk cId="1489391010" sldId="259"/>
            <ac:picMk id="42" creationId="{49F38281-421B-43AB-9C21-DA043769CCF1}"/>
          </ac:picMkLst>
        </pc:picChg>
        <pc:picChg chg="add del">
          <ac:chgData name="Ghanshyam Joshi" userId="S::ghanshyam.161613@ncit.edu.np::d62af910-5a29-47fc-b626-4ef1b4969456" providerId="AD" clId="Web-{00000000-0000-0000-0000-000000000000}" dt="2021-03-23T13:53:50.617" v="60"/>
          <ac:picMkLst>
            <pc:docMk/>
            <pc:sldMk cId="1489391010" sldId="259"/>
            <ac:picMk id="44" creationId="{0803AE92-FCC4-4BD1-8558-A715E5C2BA76}"/>
          </ac:picMkLst>
        </pc:picChg>
        <pc:picChg chg="add del">
          <ac:chgData name="Ghanshyam Joshi" userId="S::ghanshyam.161613@ncit.edu.np::d62af910-5a29-47fc-b626-4ef1b4969456" providerId="AD" clId="Web-{00000000-0000-0000-0000-000000000000}" dt="2021-03-23T13:51:57.756" v="56"/>
          <ac:picMkLst>
            <pc:docMk/>
            <pc:sldMk cId="1489391010" sldId="259"/>
            <ac:picMk id="48" creationId="{4EFBB712-7987-4801-925F-1581897E3367}"/>
          </ac:picMkLst>
        </pc:picChg>
        <pc:picChg chg="add del">
          <ac:chgData name="Ghanshyam Joshi" userId="S::ghanshyam.161613@ncit.edu.np::d62af910-5a29-47fc-b626-4ef1b4969456" providerId="AD" clId="Web-{00000000-0000-0000-0000-000000000000}" dt="2021-03-23T13:51:57.756" v="56"/>
          <ac:picMkLst>
            <pc:docMk/>
            <pc:sldMk cId="1489391010" sldId="259"/>
            <ac:picMk id="50" creationId="{6BC30D49-073C-4A06-BB8A-C45E21A25501}"/>
          </ac:picMkLst>
        </pc:picChg>
      </pc:sldChg>
      <pc:sldChg chg="modSp">
        <pc:chgData name="Ghanshyam Joshi" userId="S::ghanshyam.161613@ncit.edu.np::d62af910-5a29-47fc-b626-4ef1b4969456" providerId="AD" clId="Web-{00000000-0000-0000-0000-000000000000}" dt="2021-03-23T14:37:49.029" v="271"/>
        <pc:sldMkLst>
          <pc:docMk/>
          <pc:sldMk cId="3754752531" sldId="260"/>
        </pc:sldMkLst>
        <pc:graphicFrameChg chg="mod modGraphic">
          <ac:chgData name="Ghanshyam Joshi" userId="S::ghanshyam.161613@ncit.edu.np::d62af910-5a29-47fc-b626-4ef1b4969456" providerId="AD" clId="Web-{00000000-0000-0000-0000-000000000000}" dt="2021-03-23T14:37:49.029" v="271"/>
          <ac:graphicFrameMkLst>
            <pc:docMk/>
            <pc:sldMk cId="3754752531" sldId="260"/>
            <ac:graphicFrameMk id="5" creationId="{F0AFB661-DA22-4C9A-8BB7-BC7741C05FED}"/>
          </ac:graphicFrameMkLst>
        </pc:graphicFrameChg>
      </pc:sldChg>
      <pc:sldChg chg="addSp delSp modSp new">
        <pc:chgData name="Ghanshyam Joshi" userId="S::ghanshyam.161613@ncit.edu.np::d62af910-5a29-47fc-b626-4ef1b4969456" providerId="AD" clId="Web-{00000000-0000-0000-0000-000000000000}" dt="2021-03-23T14:08:14.457" v="96" actId="14100"/>
        <pc:sldMkLst>
          <pc:docMk/>
          <pc:sldMk cId="902436816" sldId="261"/>
        </pc:sldMkLst>
        <pc:spChg chg="mod">
          <ac:chgData name="Ghanshyam Joshi" userId="S::ghanshyam.161613@ncit.edu.np::d62af910-5a29-47fc-b626-4ef1b4969456" providerId="AD" clId="Web-{00000000-0000-0000-0000-000000000000}" dt="2021-03-23T14:07:39.535" v="93" actId="14100"/>
          <ac:spMkLst>
            <pc:docMk/>
            <pc:sldMk cId="902436816" sldId="261"/>
            <ac:spMk id="2" creationId="{CB87CD5C-F490-499A-9C7B-861812B848AF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4:06:32.487" v="88"/>
          <ac:spMkLst>
            <pc:docMk/>
            <pc:sldMk cId="902436816" sldId="261"/>
            <ac:spMk id="3" creationId="{3B3A77D9-4AA9-4A7B-A6C8-5A02CB8589C2}"/>
          </ac:spMkLst>
        </pc:spChg>
        <pc:picChg chg="add mod ord">
          <ac:chgData name="Ghanshyam Joshi" userId="S::ghanshyam.161613@ncit.edu.np::d62af910-5a29-47fc-b626-4ef1b4969456" providerId="AD" clId="Web-{00000000-0000-0000-0000-000000000000}" dt="2021-03-23T14:08:14.457" v="96" actId="14100"/>
          <ac:picMkLst>
            <pc:docMk/>
            <pc:sldMk cId="902436816" sldId="261"/>
            <ac:picMk id="4" creationId="{846B0E37-B10E-4F02-98BB-84595835AE25}"/>
          </ac:picMkLst>
        </pc:picChg>
      </pc:sldChg>
      <pc:sldChg chg="addSp delSp modSp add mod replId setBg addAnim modAnim">
        <pc:chgData name="Ghanshyam Joshi" userId="S::ghanshyam.161613@ncit.edu.np::d62af910-5a29-47fc-b626-4ef1b4969456" providerId="AD" clId="Web-{00000000-0000-0000-0000-000000000000}" dt="2021-03-23T14:56:09.998" v="342" actId="20577"/>
        <pc:sldMkLst>
          <pc:docMk/>
          <pc:sldMk cId="656798684" sldId="262"/>
        </pc:sldMkLst>
        <pc:spChg chg="mod">
          <ac:chgData name="Ghanshyam Joshi" userId="S::ghanshyam.161613@ncit.edu.np::d62af910-5a29-47fc-b626-4ef1b4969456" providerId="AD" clId="Web-{00000000-0000-0000-0000-000000000000}" dt="2021-03-23T14:15:42.276" v="166"/>
          <ac:spMkLst>
            <pc:docMk/>
            <pc:sldMk cId="656798684" sldId="262"/>
            <ac:spMk id="6" creationId="{7732109D-5225-40D4-85B0-AB1937166112}"/>
          </ac:spMkLst>
        </pc:spChg>
        <pc:spChg chg="add del mod">
          <ac:chgData name="Ghanshyam Joshi" userId="S::ghanshyam.161613@ncit.edu.np::d62af910-5a29-47fc-b626-4ef1b4969456" providerId="AD" clId="Web-{00000000-0000-0000-0000-000000000000}" dt="2021-03-23T14:56:09.998" v="342" actId="20577"/>
          <ac:spMkLst>
            <pc:docMk/>
            <pc:sldMk cId="656798684" sldId="262"/>
            <ac:spMk id="7" creationId="{C79A6BB5-E74C-4EF8-B0C3-A098C948548B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4:15:42.292" v="167"/>
          <ac:spMkLst>
            <pc:docMk/>
            <pc:sldMk cId="656798684" sldId="262"/>
            <ac:spMk id="9" creationId="{09588DA8-065E-4F6F-8EFD-43104AB2E0CF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4:15:42.292" v="167"/>
          <ac:spMkLst>
            <pc:docMk/>
            <pc:sldMk cId="656798684" sldId="262"/>
            <ac:spMk id="10" creationId="{C4285719-470E-454C-AF62-8323075F1F5B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4:15:42.292" v="167"/>
          <ac:spMkLst>
            <pc:docMk/>
            <pc:sldMk cId="656798684" sldId="262"/>
            <ac:spMk id="11" creationId="{CD9FE4EF-C4D8-49A0-B2FF-81D8DB7D8A24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4:11:14.569" v="113"/>
          <ac:spMkLst>
            <pc:docMk/>
            <pc:sldMk cId="656798684" sldId="262"/>
            <ac:spMk id="12" creationId="{8F3CF990-ACB8-443A-BB74-D36EC8A00B02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4:15:42.292" v="167"/>
          <ac:spMkLst>
            <pc:docMk/>
            <pc:sldMk cId="656798684" sldId="262"/>
            <ac:spMk id="13" creationId="{4300840D-0A0B-4512-BACA-B439D5B9C57C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4:11:14.569" v="113"/>
          <ac:spMkLst>
            <pc:docMk/>
            <pc:sldMk cId="656798684" sldId="262"/>
            <ac:spMk id="14" creationId="{2601900C-265D-4146-A578-477541E3DF28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4:15:42.292" v="167"/>
          <ac:spMkLst>
            <pc:docMk/>
            <pc:sldMk cId="656798684" sldId="262"/>
            <ac:spMk id="15" creationId="{D2B78728-A580-49A7-84F9-6EF6F583ADE0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4:15:42.292" v="167"/>
          <ac:spMkLst>
            <pc:docMk/>
            <pc:sldMk cId="656798684" sldId="262"/>
            <ac:spMk id="17" creationId="{38FAA1A1-D861-433F-88FA-1E9D6FD31D11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4:11:14.569" v="113"/>
          <ac:spMkLst>
            <pc:docMk/>
            <pc:sldMk cId="656798684" sldId="262"/>
            <ac:spMk id="18" creationId="{65F94F98-3A57-49AA-838E-91AAF600B6EE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4:15:42.292" v="167"/>
          <ac:spMkLst>
            <pc:docMk/>
            <pc:sldMk cId="656798684" sldId="262"/>
            <ac:spMk id="19" creationId="{8D71EDA1-87BF-4D5D-AB79-F346FD19278A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4:11:14.569" v="113"/>
          <ac:spMkLst>
            <pc:docMk/>
            <pc:sldMk cId="656798684" sldId="262"/>
            <ac:spMk id="22" creationId="{41F8C064-2DC5-4758-B49C-76BFF64052AF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4:15:42.292" v="167"/>
          <ac:spMkLst>
            <pc:docMk/>
            <pc:sldMk cId="656798684" sldId="262"/>
            <ac:spMk id="23" creationId="{09588DA8-065E-4F6F-8EFD-43104AB2E0CF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4:11:14.569" v="113"/>
          <ac:spMkLst>
            <pc:docMk/>
            <pc:sldMk cId="656798684" sldId="262"/>
            <ac:spMk id="24" creationId="{FBD68200-BC03-4015-860B-CD5C30CD76B8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4:15:42.292" v="167"/>
          <ac:spMkLst>
            <pc:docMk/>
            <pc:sldMk cId="656798684" sldId="262"/>
            <ac:spMk id="25" creationId="{C4285719-470E-454C-AF62-8323075F1F5B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4:11:14.569" v="113"/>
          <ac:spMkLst>
            <pc:docMk/>
            <pc:sldMk cId="656798684" sldId="262"/>
            <ac:spMk id="26" creationId="{A0B5529D-5CAA-4BF2-B5C9-34705E7661F9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4:15:42.292" v="167"/>
          <ac:spMkLst>
            <pc:docMk/>
            <pc:sldMk cId="656798684" sldId="262"/>
            <ac:spMk id="27" creationId="{CD9FE4EF-C4D8-49A0-B2FF-81D8DB7D8A24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4:11:14.569" v="113"/>
          <ac:spMkLst>
            <pc:docMk/>
            <pc:sldMk cId="656798684" sldId="262"/>
            <ac:spMk id="28" creationId="{332A6F87-AC28-4AA8-B8A6-AEBC67BD0D64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4:15:42.292" v="167"/>
          <ac:spMkLst>
            <pc:docMk/>
            <pc:sldMk cId="656798684" sldId="262"/>
            <ac:spMk id="30" creationId="{4300840D-0A0B-4512-BACA-B439D5B9C57C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4:15:42.292" v="167"/>
          <ac:spMkLst>
            <pc:docMk/>
            <pc:sldMk cId="656798684" sldId="262"/>
            <ac:spMk id="32" creationId="{D2B78728-A580-49A7-84F9-6EF6F583ADE0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4:11:14.569" v="113"/>
          <ac:spMkLst>
            <pc:docMk/>
            <pc:sldMk cId="656798684" sldId="262"/>
            <ac:spMk id="33" creationId="{8F3CF990-ACB8-443A-BB74-D36EC8A00B02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4:15:42.292" v="167"/>
          <ac:spMkLst>
            <pc:docMk/>
            <pc:sldMk cId="656798684" sldId="262"/>
            <ac:spMk id="34" creationId="{38FAA1A1-D861-433F-88FA-1E9D6FD31D11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4:11:14.569" v="113"/>
          <ac:spMkLst>
            <pc:docMk/>
            <pc:sldMk cId="656798684" sldId="262"/>
            <ac:spMk id="35" creationId="{2601900C-265D-4146-A578-477541E3DF28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4:15:42.292" v="167"/>
          <ac:spMkLst>
            <pc:docMk/>
            <pc:sldMk cId="656798684" sldId="262"/>
            <ac:spMk id="36" creationId="{8D71EDA1-87BF-4D5D-AB79-F346FD19278A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4:11:14.569" v="113"/>
          <ac:spMkLst>
            <pc:docMk/>
            <pc:sldMk cId="656798684" sldId="262"/>
            <ac:spMk id="39" creationId="{65F94F98-3A57-49AA-838E-91AAF600B6EE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4:11:14.569" v="113"/>
          <ac:spMkLst>
            <pc:docMk/>
            <pc:sldMk cId="656798684" sldId="262"/>
            <ac:spMk id="43" creationId="{41F8C064-2DC5-4758-B49C-76BFF64052AF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4:11:14.569" v="113"/>
          <ac:spMkLst>
            <pc:docMk/>
            <pc:sldMk cId="656798684" sldId="262"/>
            <ac:spMk id="45" creationId="{FBD68200-BC03-4015-860B-CD5C30CD76B8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4:11:14.569" v="113"/>
          <ac:spMkLst>
            <pc:docMk/>
            <pc:sldMk cId="656798684" sldId="262"/>
            <ac:spMk id="47" creationId="{A0B5529D-5CAA-4BF2-B5C9-34705E7661F9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4:11:14.569" v="113"/>
          <ac:spMkLst>
            <pc:docMk/>
            <pc:sldMk cId="656798684" sldId="262"/>
            <ac:spMk id="49" creationId="{332A6F87-AC28-4AA8-B8A6-AEBC67BD0D64}"/>
          </ac:spMkLst>
        </pc:spChg>
        <pc:graphicFrameChg chg="add del">
          <ac:chgData name="Ghanshyam Joshi" userId="S::ghanshyam.161613@ncit.edu.np::d62af910-5a29-47fc-b626-4ef1b4969456" providerId="AD" clId="Web-{00000000-0000-0000-0000-000000000000}" dt="2021-03-23T14:15:42.276" v="166"/>
          <ac:graphicFrameMkLst>
            <pc:docMk/>
            <pc:sldMk cId="656798684" sldId="262"/>
            <ac:graphicFrameMk id="21" creationId="{C19750D5-E8BD-452D-BC3E-CE859242187A}"/>
          </ac:graphicFrameMkLst>
        </pc:graphicFrameChg>
        <pc:picChg chg="del">
          <ac:chgData name="Ghanshyam Joshi" userId="S::ghanshyam.161613@ncit.edu.np::d62af910-5a29-47fc-b626-4ef1b4969456" providerId="AD" clId="Web-{00000000-0000-0000-0000-000000000000}" dt="2021-03-23T14:11:14.569" v="113"/>
          <ac:picMkLst>
            <pc:docMk/>
            <pc:sldMk cId="656798684" sldId="262"/>
            <ac:picMk id="16" creationId="{00B98862-BEE1-44FB-A335-A1B9106B445E}"/>
          </ac:picMkLst>
        </pc:picChg>
        <pc:picChg chg="del">
          <ac:chgData name="Ghanshyam Joshi" userId="S::ghanshyam.161613@ncit.edu.np::d62af910-5a29-47fc-b626-4ef1b4969456" providerId="AD" clId="Web-{00000000-0000-0000-0000-000000000000}" dt="2021-03-23T14:11:14.569" v="113"/>
          <ac:picMkLst>
            <pc:docMk/>
            <pc:sldMk cId="656798684" sldId="262"/>
            <ac:picMk id="20" creationId="{7185CF21-0594-48C0-9F3E-254D6BCE9D9B}"/>
          </ac:picMkLst>
        </pc:picChg>
        <pc:picChg chg="add">
          <ac:chgData name="Ghanshyam Joshi" userId="S::ghanshyam.161613@ncit.edu.np::d62af910-5a29-47fc-b626-4ef1b4969456" providerId="AD" clId="Web-{00000000-0000-0000-0000-000000000000}" dt="2021-03-23T14:11:14.569" v="113"/>
          <ac:picMkLst>
            <pc:docMk/>
            <pc:sldMk cId="656798684" sldId="262"/>
            <ac:picMk id="37" creationId="{00B98862-BEE1-44FB-A335-A1B9106B445E}"/>
          </ac:picMkLst>
        </pc:picChg>
        <pc:picChg chg="add">
          <ac:chgData name="Ghanshyam Joshi" userId="S::ghanshyam.161613@ncit.edu.np::d62af910-5a29-47fc-b626-4ef1b4969456" providerId="AD" clId="Web-{00000000-0000-0000-0000-000000000000}" dt="2021-03-23T14:11:14.569" v="113"/>
          <ac:picMkLst>
            <pc:docMk/>
            <pc:sldMk cId="656798684" sldId="262"/>
            <ac:picMk id="41" creationId="{7185CF21-0594-48C0-9F3E-254D6BCE9D9B}"/>
          </ac:picMkLst>
        </pc:picChg>
      </pc:sldChg>
      <pc:sldChg chg="addSp delSp modSp add replId">
        <pc:chgData name="Ghanshyam Joshi" userId="S::ghanshyam.161613@ncit.edu.np::d62af910-5a29-47fc-b626-4ef1b4969456" providerId="AD" clId="Web-{00000000-0000-0000-0000-000000000000}" dt="2021-03-23T14:58:00.890" v="404" actId="20577"/>
        <pc:sldMkLst>
          <pc:docMk/>
          <pc:sldMk cId="2121672667" sldId="263"/>
        </pc:sldMkLst>
        <pc:spChg chg="add del mod">
          <ac:chgData name="Ghanshyam Joshi" userId="S::ghanshyam.161613@ncit.edu.np::d62af910-5a29-47fc-b626-4ef1b4969456" providerId="AD" clId="Web-{00000000-0000-0000-0000-000000000000}" dt="2021-03-23T14:17:44.684" v="185"/>
          <ac:spMkLst>
            <pc:docMk/>
            <pc:sldMk cId="2121672667" sldId="263"/>
            <ac:spMk id="2" creationId="{2E10C8CB-FF04-4AE2-95A0-6CF2BB33C4FA}"/>
          </ac:spMkLst>
        </pc:spChg>
        <pc:spChg chg="mod">
          <ac:chgData name="Ghanshyam Joshi" userId="S::ghanshyam.161613@ncit.edu.np::d62af910-5a29-47fc-b626-4ef1b4969456" providerId="AD" clId="Web-{00000000-0000-0000-0000-000000000000}" dt="2021-03-23T14:16:43.339" v="178" actId="20577"/>
          <ac:spMkLst>
            <pc:docMk/>
            <pc:sldMk cId="2121672667" sldId="263"/>
            <ac:spMk id="6" creationId="{7732109D-5225-40D4-85B0-AB1937166112}"/>
          </ac:spMkLst>
        </pc:spChg>
        <pc:spChg chg="mod">
          <ac:chgData name="Ghanshyam Joshi" userId="S::ghanshyam.161613@ncit.edu.np::d62af910-5a29-47fc-b626-4ef1b4969456" providerId="AD" clId="Web-{00000000-0000-0000-0000-000000000000}" dt="2021-03-23T14:58:00.890" v="404" actId="20577"/>
          <ac:spMkLst>
            <pc:docMk/>
            <pc:sldMk cId="2121672667" sldId="263"/>
            <ac:spMk id="7" creationId="{C79A6BB5-E74C-4EF8-B0C3-A098C948548B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4:17:47.856" v="186"/>
          <ac:spMkLst>
            <pc:docMk/>
            <pc:sldMk cId="2121672667" sldId="263"/>
            <ac:spMk id="23" creationId="{09588DA8-065E-4F6F-8EFD-43104AB2E0CF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4:17:47.856" v="186"/>
          <ac:spMkLst>
            <pc:docMk/>
            <pc:sldMk cId="2121672667" sldId="263"/>
            <ac:spMk id="25" creationId="{C4285719-470E-454C-AF62-8323075F1F5B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4:17:47.856" v="186"/>
          <ac:spMkLst>
            <pc:docMk/>
            <pc:sldMk cId="2121672667" sldId="263"/>
            <ac:spMk id="27" creationId="{CD9FE4EF-C4D8-49A0-B2FF-81D8DB7D8A24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4:17:47.856" v="186"/>
          <ac:spMkLst>
            <pc:docMk/>
            <pc:sldMk cId="2121672667" sldId="263"/>
            <ac:spMk id="30" creationId="{4300840D-0A0B-4512-BACA-B439D5B9C57C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4:17:47.856" v="186"/>
          <ac:spMkLst>
            <pc:docMk/>
            <pc:sldMk cId="2121672667" sldId="263"/>
            <ac:spMk id="32" creationId="{D2B78728-A580-49A7-84F9-6EF6F583ADE0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4:17:47.856" v="186"/>
          <ac:spMkLst>
            <pc:docMk/>
            <pc:sldMk cId="2121672667" sldId="263"/>
            <ac:spMk id="34" creationId="{38FAA1A1-D861-433F-88FA-1E9D6FD31D11}"/>
          </ac:spMkLst>
        </pc:spChg>
        <pc:spChg chg="del">
          <ac:chgData name="Ghanshyam Joshi" userId="S::ghanshyam.161613@ncit.edu.np::d62af910-5a29-47fc-b626-4ef1b4969456" providerId="AD" clId="Web-{00000000-0000-0000-0000-000000000000}" dt="2021-03-23T14:17:47.856" v="186"/>
          <ac:spMkLst>
            <pc:docMk/>
            <pc:sldMk cId="2121672667" sldId="263"/>
            <ac:spMk id="36" creationId="{8D71EDA1-87BF-4D5D-AB79-F346FD19278A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4:18:22.638" v="190"/>
          <ac:spMkLst>
            <pc:docMk/>
            <pc:sldMk cId="2121672667" sldId="263"/>
            <ac:spMk id="41" creationId="{09588DA8-065E-4F6F-8EFD-43104AB2E0CF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4:18:22.638" v="190"/>
          <ac:spMkLst>
            <pc:docMk/>
            <pc:sldMk cId="2121672667" sldId="263"/>
            <ac:spMk id="43" creationId="{C4285719-470E-454C-AF62-8323075F1F5B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4:18:22.638" v="190"/>
          <ac:spMkLst>
            <pc:docMk/>
            <pc:sldMk cId="2121672667" sldId="263"/>
            <ac:spMk id="45" creationId="{CD9FE4EF-C4D8-49A0-B2FF-81D8DB7D8A24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4:18:22.638" v="190"/>
          <ac:spMkLst>
            <pc:docMk/>
            <pc:sldMk cId="2121672667" sldId="263"/>
            <ac:spMk id="47" creationId="{4300840D-0A0B-4512-BACA-B439D5B9C57C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4:18:22.638" v="190"/>
          <ac:spMkLst>
            <pc:docMk/>
            <pc:sldMk cId="2121672667" sldId="263"/>
            <ac:spMk id="49" creationId="{D2B78728-A580-49A7-84F9-6EF6F583ADE0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4:18:22.638" v="190"/>
          <ac:spMkLst>
            <pc:docMk/>
            <pc:sldMk cId="2121672667" sldId="263"/>
            <ac:spMk id="51" creationId="{38FAA1A1-D861-433F-88FA-1E9D6FD31D11}"/>
          </ac:spMkLst>
        </pc:spChg>
        <pc:spChg chg="add del">
          <ac:chgData name="Ghanshyam Joshi" userId="S::ghanshyam.161613@ncit.edu.np::d62af910-5a29-47fc-b626-4ef1b4969456" providerId="AD" clId="Web-{00000000-0000-0000-0000-000000000000}" dt="2021-03-23T14:18:22.638" v="190"/>
          <ac:spMkLst>
            <pc:docMk/>
            <pc:sldMk cId="2121672667" sldId="263"/>
            <ac:spMk id="53" creationId="{8D71EDA1-87BF-4D5D-AB79-F346FD19278A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4:18:22.638" v="190"/>
          <ac:spMkLst>
            <pc:docMk/>
            <pc:sldMk cId="2121672667" sldId="263"/>
            <ac:spMk id="58" creationId="{09588DA8-065E-4F6F-8EFD-43104AB2E0CF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4:18:22.638" v="190"/>
          <ac:spMkLst>
            <pc:docMk/>
            <pc:sldMk cId="2121672667" sldId="263"/>
            <ac:spMk id="60" creationId="{C4285719-470E-454C-AF62-8323075F1F5B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4:18:22.638" v="190"/>
          <ac:spMkLst>
            <pc:docMk/>
            <pc:sldMk cId="2121672667" sldId="263"/>
            <ac:spMk id="62" creationId="{CD9FE4EF-C4D8-49A0-B2FF-81D8DB7D8A24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4:18:22.638" v="190"/>
          <ac:spMkLst>
            <pc:docMk/>
            <pc:sldMk cId="2121672667" sldId="263"/>
            <ac:spMk id="64" creationId="{4300840D-0A0B-4512-BACA-B439D5B9C57C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4:18:22.638" v="190"/>
          <ac:spMkLst>
            <pc:docMk/>
            <pc:sldMk cId="2121672667" sldId="263"/>
            <ac:spMk id="66" creationId="{D2B78728-A580-49A7-84F9-6EF6F583ADE0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4:18:22.638" v="190"/>
          <ac:spMkLst>
            <pc:docMk/>
            <pc:sldMk cId="2121672667" sldId="263"/>
            <ac:spMk id="68" creationId="{38FAA1A1-D861-433F-88FA-1E9D6FD31D11}"/>
          </ac:spMkLst>
        </pc:spChg>
        <pc:spChg chg="add">
          <ac:chgData name="Ghanshyam Joshi" userId="S::ghanshyam.161613@ncit.edu.np::d62af910-5a29-47fc-b626-4ef1b4969456" providerId="AD" clId="Web-{00000000-0000-0000-0000-000000000000}" dt="2021-03-23T14:18:22.638" v="190"/>
          <ac:spMkLst>
            <pc:docMk/>
            <pc:sldMk cId="2121672667" sldId="263"/>
            <ac:spMk id="70" creationId="{8D71EDA1-87BF-4D5D-AB79-F346FD19278A}"/>
          </ac:spMkLst>
        </pc:spChg>
      </pc:sldChg>
      <pc:sldChg chg="modSp add ord replId">
        <pc:chgData name="Ghanshyam Joshi" userId="S::ghanshyam.161613@ncit.edu.np::d62af910-5a29-47fc-b626-4ef1b4969456" providerId="AD" clId="Web-{00000000-0000-0000-0000-000000000000}" dt="2021-03-23T14:29:49.194" v="267" actId="20577"/>
        <pc:sldMkLst>
          <pc:docMk/>
          <pc:sldMk cId="1398533828" sldId="264"/>
        </pc:sldMkLst>
        <pc:spChg chg="mod">
          <ac:chgData name="Ghanshyam Joshi" userId="S::ghanshyam.161613@ncit.edu.np::d62af910-5a29-47fc-b626-4ef1b4969456" providerId="AD" clId="Web-{00000000-0000-0000-0000-000000000000}" dt="2021-03-23T14:29:49.194" v="267" actId="20577"/>
          <ac:spMkLst>
            <pc:docMk/>
            <pc:sldMk cId="1398533828" sldId="264"/>
            <ac:spMk id="6" creationId="{7732109D-5225-40D4-85B0-AB1937166112}"/>
          </ac:spMkLst>
        </pc:spChg>
        <pc:spChg chg="mod">
          <ac:chgData name="Ghanshyam Joshi" userId="S::ghanshyam.161613@ncit.edu.np::d62af910-5a29-47fc-b626-4ef1b4969456" providerId="AD" clId="Web-{00000000-0000-0000-0000-000000000000}" dt="2021-03-23T14:29:33.882" v="256" actId="20577"/>
          <ac:spMkLst>
            <pc:docMk/>
            <pc:sldMk cId="1398533828" sldId="264"/>
            <ac:spMk id="7" creationId="{C79A6BB5-E74C-4EF8-B0C3-A098C948548B}"/>
          </ac:spMkLst>
        </pc:spChg>
      </pc:sldChg>
      <pc:sldChg chg="modSp add ord replId">
        <pc:chgData name="Ghanshyam Joshi" userId="S::ghanshyam.161613@ncit.edu.np::d62af910-5a29-47fc-b626-4ef1b4969456" providerId="AD" clId="Web-{00000000-0000-0000-0000-000000000000}" dt="2021-03-23T14:42:57.393" v="318" actId="20577"/>
        <pc:sldMkLst>
          <pc:docMk/>
          <pc:sldMk cId="2108958170" sldId="265"/>
        </pc:sldMkLst>
        <pc:spChg chg="mod">
          <ac:chgData name="Ghanshyam Joshi" userId="S::ghanshyam.161613@ncit.edu.np::d62af910-5a29-47fc-b626-4ef1b4969456" providerId="AD" clId="Web-{00000000-0000-0000-0000-000000000000}" dt="2021-03-23T14:39:08.202" v="289" actId="20577"/>
          <ac:spMkLst>
            <pc:docMk/>
            <pc:sldMk cId="2108958170" sldId="265"/>
            <ac:spMk id="6" creationId="{7732109D-5225-40D4-85B0-AB1937166112}"/>
          </ac:spMkLst>
        </pc:spChg>
        <pc:spChg chg="mod">
          <ac:chgData name="Ghanshyam Joshi" userId="S::ghanshyam.161613@ncit.edu.np::d62af910-5a29-47fc-b626-4ef1b4969456" providerId="AD" clId="Web-{00000000-0000-0000-0000-000000000000}" dt="2021-03-23T14:42:57.393" v="318" actId="20577"/>
          <ac:spMkLst>
            <pc:docMk/>
            <pc:sldMk cId="2108958170" sldId="265"/>
            <ac:spMk id="7" creationId="{C79A6BB5-E74C-4EF8-B0C3-A098C948548B}"/>
          </ac:spMkLst>
        </pc:spChg>
      </pc:sldChg>
      <pc:sldMasterChg chg="del delSldLayout">
        <pc:chgData name="Ghanshyam Joshi" userId="S::ghanshyam.161613@ncit.edu.np::d62af910-5a29-47fc-b626-4ef1b4969456" providerId="AD" clId="Web-{00000000-0000-0000-0000-000000000000}" dt="2021-03-23T10:50:59.288" v="0"/>
        <pc:sldMasterMkLst>
          <pc:docMk/>
          <pc:sldMasterMk cId="2460954070" sldId="2147483660"/>
        </pc:sldMasterMkLst>
        <pc:sldLayoutChg chg="del">
          <pc:chgData name="Ghanshyam Joshi" userId="S::ghanshyam.161613@ncit.edu.np::d62af910-5a29-47fc-b626-4ef1b4969456" providerId="AD" clId="Web-{00000000-0000-0000-0000-000000000000}" dt="2021-03-23T10:50:59.28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hanshyam Joshi" userId="S::ghanshyam.161613@ncit.edu.np::d62af910-5a29-47fc-b626-4ef1b4969456" providerId="AD" clId="Web-{00000000-0000-0000-0000-000000000000}" dt="2021-03-23T10:50:59.28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hanshyam Joshi" userId="S::ghanshyam.161613@ncit.edu.np::d62af910-5a29-47fc-b626-4ef1b4969456" providerId="AD" clId="Web-{00000000-0000-0000-0000-000000000000}" dt="2021-03-23T10:50:59.28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hanshyam Joshi" userId="S::ghanshyam.161613@ncit.edu.np::d62af910-5a29-47fc-b626-4ef1b4969456" providerId="AD" clId="Web-{00000000-0000-0000-0000-000000000000}" dt="2021-03-23T10:50:59.28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hanshyam Joshi" userId="S::ghanshyam.161613@ncit.edu.np::d62af910-5a29-47fc-b626-4ef1b4969456" providerId="AD" clId="Web-{00000000-0000-0000-0000-000000000000}" dt="2021-03-23T10:50:59.28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hanshyam Joshi" userId="S::ghanshyam.161613@ncit.edu.np::d62af910-5a29-47fc-b626-4ef1b4969456" providerId="AD" clId="Web-{00000000-0000-0000-0000-000000000000}" dt="2021-03-23T10:50:59.28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hanshyam Joshi" userId="S::ghanshyam.161613@ncit.edu.np::d62af910-5a29-47fc-b626-4ef1b4969456" providerId="AD" clId="Web-{00000000-0000-0000-0000-000000000000}" dt="2021-03-23T10:50:59.28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hanshyam Joshi" userId="S::ghanshyam.161613@ncit.edu.np::d62af910-5a29-47fc-b626-4ef1b4969456" providerId="AD" clId="Web-{00000000-0000-0000-0000-000000000000}" dt="2021-03-23T10:50:59.28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hanshyam Joshi" userId="S::ghanshyam.161613@ncit.edu.np::d62af910-5a29-47fc-b626-4ef1b4969456" providerId="AD" clId="Web-{00000000-0000-0000-0000-000000000000}" dt="2021-03-23T10:50:59.28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hanshyam Joshi" userId="S::ghanshyam.161613@ncit.edu.np::d62af910-5a29-47fc-b626-4ef1b4969456" providerId="AD" clId="Web-{00000000-0000-0000-0000-000000000000}" dt="2021-03-23T10:50:59.28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hanshyam Joshi" userId="S::ghanshyam.161613@ncit.edu.np::d62af910-5a29-47fc-b626-4ef1b4969456" providerId="AD" clId="Web-{00000000-0000-0000-0000-000000000000}" dt="2021-03-23T10:50:59.28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Ghanshyam Joshi" userId="S::ghanshyam.161613@ncit.edu.np::d62af910-5a29-47fc-b626-4ef1b4969456" providerId="AD" clId="Web-{00000000-0000-0000-0000-000000000000}" dt="2021-03-23T10:52:52.180" v="1"/>
        <pc:sldMasterMkLst>
          <pc:docMk/>
          <pc:sldMasterMk cId="2775067229" sldId="2147483672"/>
        </pc:sldMasterMkLst>
        <pc:sldLayoutChg chg="add del mod replId">
          <pc:chgData name="Ghanshyam Joshi" userId="S::ghanshyam.161613@ncit.edu.np::d62af910-5a29-47fc-b626-4ef1b4969456" providerId="AD" clId="Web-{00000000-0000-0000-0000-000000000000}" dt="2021-03-23T10:52:52.180" v="1"/>
          <pc:sldLayoutMkLst>
            <pc:docMk/>
            <pc:sldMasterMk cId="2775067229" sldId="2147483672"/>
            <pc:sldLayoutMk cId="442100216" sldId="2147483673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0:52:52.180" v="1"/>
          <pc:sldLayoutMkLst>
            <pc:docMk/>
            <pc:sldMasterMk cId="2775067229" sldId="2147483672"/>
            <pc:sldLayoutMk cId="2277267912" sldId="2147483674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0:52:52.180" v="1"/>
          <pc:sldLayoutMkLst>
            <pc:docMk/>
            <pc:sldMasterMk cId="2775067229" sldId="2147483672"/>
            <pc:sldLayoutMk cId="1483427641" sldId="2147483675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0:52:52.180" v="1"/>
          <pc:sldLayoutMkLst>
            <pc:docMk/>
            <pc:sldMasterMk cId="2775067229" sldId="2147483672"/>
            <pc:sldLayoutMk cId="4284880659" sldId="2147483676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0:52:52.180" v="1"/>
          <pc:sldLayoutMkLst>
            <pc:docMk/>
            <pc:sldMasterMk cId="2775067229" sldId="2147483672"/>
            <pc:sldLayoutMk cId="1858284153" sldId="2147483677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0:52:52.180" v="1"/>
          <pc:sldLayoutMkLst>
            <pc:docMk/>
            <pc:sldMasterMk cId="2775067229" sldId="2147483672"/>
            <pc:sldLayoutMk cId="3383013934" sldId="2147483678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0:52:52.180" v="1"/>
          <pc:sldLayoutMkLst>
            <pc:docMk/>
            <pc:sldMasterMk cId="2775067229" sldId="2147483672"/>
            <pc:sldLayoutMk cId="729777912" sldId="2147483679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0:52:52.180" v="1"/>
          <pc:sldLayoutMkLst>
            <pc:docMk/>
            <pc:sldMasterMk cId="2775067229" sldId="2147483672"/>
            <pc:sldLayoutMk cId="406270597" sldId="2147483680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0:52:52.180" v="1"/>
          <pc:sldLayoutMkLst>
            <pc:docMk/>
            <pc:sldMasterMk cId="2775067229" sldId="2147483672"/>
            <pc:sldLayoutMk cId="951729941" sldId="2147483681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0:52:52.180" v="1"/>
          <pc:sldLayoutMkLst>
            <pc:docMk/>
            <pc:sldMasterMk cId="2775067229" sldId="2147483672"/>
            <pc:sldLayoutMk cId="4059762459" sldId="2147483682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0:52:52.180" v="1"/>
          <pc:sldLayoutMkLst>
            <pc:docMk/>
            <pc:sldMasterMk cId="2775067229" sldId="2147483672"/>
            <pc:sldLayoutMk cId="1396414132" sldId="2147483683"/>
          </pc:sldLayoutMkLst>
        </pc:sldLayoutChg>
      </pc:sldMasterChg>
      <pc:sldMasterChg chg="add del addSldLayout delSldLayout modSldLayout">
        <pc:chgData name="Ghanshyam Joshi" userId="S::ghanshyam.161613@ncit.edu.np::d62af910-5a29-47fc-b626-4ef1b4969456" providerId="AD" clId="Web-{00000000-0000-0000-0000-000000000000}" dt="2021-03-23T13:31:05.629" v="14"/>
        <pc:sldMasterMkLst>
          <pc:docMk/>
          <pc:sldMasterMk cId="80337260" sldId="2147483684"/>
        </pc:sldMasterMkLst>
        <pc:sldLayoutChg chg="add del mod replId">
          <pc:chgData name="Ghanshyam Joshi" userId="S::ghanshyam.161613@ncit.edu.np::d62af910-5a29-47fc-b626-4ef1b4969456" providerId="AD" clId="Web-{00000000-0000-0000-0000-000000000000}" dt="2021-03-23T13:31:05.629" v="14"/>
          <pc:sldLayoutMkLst>
            <pc:docMk/>
            <pc:sldMasterMk cId="80337260" sldId="2147483684"/>
            <pc:sldLayoutMk cId="1085951500" sldId="2147483685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05.629" v="14"/>
          <pc:sldLayoutMkLst>
            <pc:docMk/>
            <pc:sldMasterMk cId="80337260" sldId="2147483684"/>
            <pc:sldLayoutMk cId="3167537732" sldId="2147483686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05.629" v="14"/>
          <pc:sldLayoutMkLst>
            <pc:docMk/>
            <pc:sldMasterMk cId="80337260" sldId="2147483684"/>
            <pc:sldLayoutMk cId="992608791" sldId="2147483687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05.629" v="14"/>
          <pc:sldLayoutMkLst>
            <pc:docMk/>
            <pc:sldMasterMk cId="80337260" sldId="2147483684"/>
            <pc:sldLayoutMk cId="2526218887" sldId="2147483688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05.629" v="14"/>
          <pc:sldLayoutMkLst>
            <pc:docMk/>
            <pc:sldMasterMk cId="80337260" sldId="2147483684"/>
            <pc:sldLayoutMk cId="3203325047" sldId="2147483689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05.629" v="14"/>
          <pc:sldLayoutMkLst>
            <pc:docMk/>
            <pc:sldMasterMk cId="80337260" sldId="2147483684"/>
            <pc:sldLayoutMk cId="3174397581" sldId="2147483690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05.629" v="14"/>
          <pc:sldLayoutMkLst>
            <pc:docMk/>
            <pc:sldMasterMk cId="80337260" sldId="2147483684"/>
            <pc:sldLayoutMk cId="3348084596" sldId="2147483691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05.629" v="14"/>
          <pc:sldLayoutMkLst>
            <pc:docMk/>
            <pc:sldMasterMk cId="80337260" sldId="2147483684"/>
            <pc:sldLayoutMk cId="29587941" sldId="2147483692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05.629" v="14"/>
          <pc:sldLayoutMkLst>
            <pc:docMk/>
            <pc:sldMasterMk cId="80337260" sldId="2147483684"/>
            <pc:sldLayoutMk cId="2851540620" sldId="2147483693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05.629" v="14"/>
          <pc:sldLayoutMkLst>
            <pc:docMk/>
            <pc:sldMasterMk cId="80337260" sldId="2147483684"/>
            <pc:sldLayoutMk cId="1528835328" sldId="2147483694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05.629" v="14"/>
          <pc:sldLayoutMkLst>
            <pc:docMk/>
            <pc:sldMasterMk cId="80337260" sldId="2147483684"/>
            <pc:sldLayoutMk cId="3803393166" sldId="2147483695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05.629" v="14"/>
          <pc:sldLayoutMkLst>
            <pc:docMk/>
            <pc:sldMasterMk cId="80337260" sldId="2147483684"/>
            <pc:sldLayoutMk cId="3536765786" sldId="2147483696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05.629" v="14"/>
          <pc:sldLayoutMkLst>
            <pc:docMk/>
            <pc:sldMasterMk cId="80337260" sldId="2147483684"/>
            <pc:sldLayoutMk cId="3852327939" sldId="2147483697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05.629" v="14"/>
          <pc:sldLayoutMkLst>
            <pc:docMk/>
            <pc:sldMasterMk cId="80337260" sldId="2147483684"/>
            <pc:sldLayoutMk cId="276870039" sldId="2147483698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05.629" v="14"/>
          <pc:sldLayoutMkLst>
            <pc:docMk/>
            <pc:sldMasterMk cId="80337260" sldId="2147483684"/>
            <pc:sldLayoutMk cId="184032615" sldId="2147483699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05.629" v="14"/>
          <pc:sldLayoutMkLst>
            <pc:docMk/>
            <pc:sldMasterMk cId="80337260" sldId="2147483684"/>
            <pc:sldLayoutMk cId="2467792129" sldId="2147483700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05.629" v="14"/>
          <pc:sldLayoutMkLst>
            <pc:docMk/>
            <pc:sldMasterMk cId="80337260" sldId="2147483684"/>
            <pc:sldLayoutMk cId="2893734730" sldId="2147483701"/>
          </pc:sldLayoutMkLst>
        </pc:sldLayoutChg>
      </pc:sldMasterChg>
      <pc:sldMasterChg chg="add del addSldLayout delSldLayout modSldLayout">
        <pc:chgData name="Ghanshyam Joshi" userId="S::ghanshyam.161613@ncit.edu.np::d62af910-5a29-47fc-b626-4ef1b4969456" providerId="AD" clId="Web-{00000000-0000-0000-0000-000000000000}" dt="2021-03-23T13:31:29.707" v="15"/>
        <pc:sldMasterMkLst>
          <pc:docMk/>
          <pc:sldMasterMk cId="1837317172" sldId="2147483702"/>
        </pc:sldMasterMkLst>
        <pc:sldLayoutChg chg="add del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1837317172" sldId="2147483702"/>
            <pc:sldLayoutMk cId="2286505780" sldId="2147483703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1837317172" sldId="2147483702"/>
            <pc:sldLayoutMk cId="2757129569" sldId="2147483704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1837317172" sldId="2147483702"/>
            <pc:sldLayoutMk cId="1209464896" sldId="2147483705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1837317172" sldId="2147483702"/>
            <pc:sldLayoutMk cId="1058009570" sldId="2147483706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1837317172" sldId="2147483702"/>
            <pc:sldLayoutMk cId="4163785711" sldId="2147483707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1837317172" sldId="2147483702"/>
            <pc:sldLayoutMk cId="3126126567" sldId="2147483708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1837317172" sldId="2147483702"/>
            <pc:sldLayoutMk cId="1036700558" sldId="2147483709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1837317172" sldId="2147483702"/>
            <pc:sldLayoutMk cId="3475745578" sldId="2147483710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1837317172" sldId="2147483702"/>
            <pc:sldLayoutMk cId="3862421090" sldId="2147483711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1837317172" sldId="2147483702"/>
            <pc:sldLayoutMk cId="2938499831" sldId="2147483712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1837317172" sldId="2147483702"/>
            <pc:sldLayoutMk cId="1799526276" sldId="2147483713"/>
          </pc:sldLayoutMkLst>
        </pc:sldLayoutChg>
      </pc:sldMasterChg>
      <pc:sldMasterChg chg="add addSldLayout modSldLayout">
        <pc:chgData name="Ghanshyam Joshi" userId="S::ghanshyam.161613@ncit.edu.np::d62af910-5a29-47fc-b626-4ef1b4969456" providerId="AD" clId="Web-{00000000-0000-0000-0000-000000000000}" dt="2021-03-23T13:31:29.707" v="15"/>
        <pc:sldMasterMkLst>
          <pc:docMk/>
          <pc:sldMasterMk cId="4106143307" sldId="2147483714"/>
        </pc:sldMasterMkLst>
        <pc:sldLayoutChg chg="add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4106143307" sldId="2147483714"/>
            <pc:sldLayoutMk cId="2108532928" sldId="2147483715"/>
          </pc:sldLayoutMkLst>
        </pc:sldLayoutChg>
        <pc:sldLayoutChg chg="add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4106143307" sldId="2147483714"/>
            <pc:sldLayoutMk cId="2066620805" sldId="2147483716"/>
          </pc:sldLayoutMkLst>
        </pc:sldLayoutChg>
        <pc:sldLayoutChg chg="add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4106143307" sldId="2147483714"/>
            <pc:sldLayoutMk cId="1371973291" sldId="2147483717"/>
          </pc:sldLayoutMkLst>
        </pc:sldLayoutChg>
        <pc:sldLayoutChg chg="add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4106143307" sldId="2147483714"/>
            <pc:sldLayoutMk cId="214737086" sldId="2147483718"/>
          </pc:sldLayoutMkLst>
        </pc:sldLayoutChg>
        <pc:sldLayoutChg chg="add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4106143307" sldId="2147483714"/>
            <pc:sldLayoutMk cId="1171525669" sldId="2147483719"/>
          </pc:sldLayoutMkLst>
        </pc:sldLayoutChg>
        <pc:sldLayoutChg chg="add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4106143307" sldId="2147483714"/>
            <pc:sldLayoutMk cId="1187009373" sldId="2147483720"/>
          </pc:sldLayoutMkLst>
        </pc:sldLayoutChg>
        <pc:sldLayoutChg chg="add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4106143307" sldId="2147483714"/>
            <pc:sldLayoutMk cId="3285588252" sldId="2147483721"/>
          </pc:sldLayoutMkLst>
        </pc:sldLayoutChg>
        <pc:sldLayoutChg chg="add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4106143307" sldId="2147483714"/>
            <pc:sldLayoutMk cId="3043908600" sldId="2147483722"/>
          </pc:sldLayoutMkLst>
        </pc:sldLayoutChg>
        <pc:sldLayoutChg chg="add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4106143307" sldId="2147483714"/>
            <pc:sldLayoutMk cId="2728065009" sldId="2147483723"/>
          </pc:sldLayoutMkLst>
        </pc:sldLayoutChg>
        <pc:sldLayoutChg chg="add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4106143307" sldId="2147483714"/>
            <pc:sldLayoutMk cId="79313858" sldId="2147483724"/>
          </pc:sldLayoutMkLst>
        </pc:sldLayoutChg>
        <pc:sldLayoutChg chg="add mod replId">
          <pc:chgData name="Ghanshyam Joshi" userId="S::ghanshyam.161613@ncit.edu.np::d62af910-5a29-47fc-b626-4ef1b4969456" providerId="AD" clId="Web-{00000000-0000-0000-0000-000000000000}" dt="2021-03-23T13:31:29.707" v="15"/>
          <pc:sldLayoutMkLst>
            <pc:docMk/>
            <pc:sldMasterMk cId="4106143307" sldId="2147483714"/>
            <pc:sldLayoutMk cId="3182446416" sldId="2147483725"/>
          </pc:sldLayoutMkLst>
        </pc:sldLayoutChg>
      </pc:sldMasterChg>
      <pc:sldMasterChg chg="del delSldLayout">
        <pc:chgData name="Ghanshyam Joshi" userId="S::ghanshyam.161613@ncit.edu.np::d62af910-5a29-47fc-b626-4ef1b4969456" providerId="AD" clId="Web-{00000000-0000-0000-0000-000000000000}" dt="2021-03-23T13:35:19.585" v="24"/>
        <pc:sldMasterMkLst>
          <pc:docMk/>
          <pc:sldMasterMk cId="1583259167" sldId="2147483752"/>
        </pc:sldMasterMkLst>
        <pc:sldLayoutChg chg="del">
          <pc:chgData name="Ghanshyam Joshi" userId="S::ghanshyam.161613@ncit.edu.np::d62af910-5a29-47fc-b626-4ef1b4969456" providerId="AD" clId="Web-{00000000-0000-0000-0000-000000000000}" dt="2021-03-23T13:35:19.585" v="24"/>
          <pc:sldLayoutMkLst>
            <pc:docMk/>
            <pc:sldMasterMk cId="1583259167" sldId="2147483752"/>
            <pc:sldLayoutMk cId="816829570" sldId="2147483741"/>
          </pc:sldLayoutMkLst>
        </pc:sldLayoutChg>
        <pc:sldLayoutChg chg="del">
          <pc:chgData name="Ghanshyam Joshi" userId="S::ghanshyam.161613@ncit.edu.np::d62af910-5a29-47fc-b626-4ef1b4969456" providerId="AD" clId="Web-{00000000-0000-0000-0000-000000000000}" dt="2021-03-23T13:35:19.585" v="24"/>
          <pc:sldLayoutMkLst>
            <pc:docMk/>
            <pc:sldMasterMk cId="1583259167" sldId="2147483752"/>
            <pc:sldLayoutMk cId="2468618798" sldId="2147483742"/>
          </pc:sldLayoutMkLst>
        </pc:sldLayoutChg>
        <pc:sldLayoutChg chg="del">
          <pc:chgData name="Ghanshyam Joshi" userId="S::ghanshyam.161613@ncit.edu.np::d62af910-5a29-47fc-b626-4ef1b4969456" providerId="AD" clId="Web-{00000000-0000-0000-0000-000000000000}" dt="2021-03-23T13:35:19.585" v="24"/>
          <pc:sldLayoutMkLst>
            <pc:docMk/>
            <pc:sldMasterMk cId="1583259167" sldId="2147483752"/>
            <pc:sldLayoutMk cId="2212014164" sldId="2147483743"/>
          </pc:sldLayoutMkLst>
        </pc:sldLayoutChg>
        <pc:sldLayoutChg chg="del">
          <pc:chgData name="Ghanshyam Joshi" userId="S::ghanshyam.161613@ncit.edu.np::d62af910-5a29-47fc-b626-4ef1b4969456" providerId="AD" clId="Web-{00000000-0000-0000-0000-000000000000}" dt="2021-03-23T13:35:19.585" v="24"/>
          <pc:sldLayoutMkLst>
            <pc:docMk/>
            <pc:sldMasterMk cId="1583259167" sldId="2147483752"/>
            <pc:sldLayoutMk cId="3882992801" sldId="2147483744"/>
          </pc:sldLayoutMkLst>
        </pc:sldLayoutChg>
        <pc:sldLayoutChg chg="del">
          <pc:chgData name="Ghanshyam Joshi" userId="S::ghanshyam.161613@ncit.edu.np::d62af910-5a29-47fc-b626-4ef1b4969456" providerId="AD" clId="Web-{00000000-0000-0000-0000-000000000000}" dt="2021-03-23T13:35:19.585" v="24"/>
          <pc:sldLayoutMkLst>
            <pc:docMk/>
            <pc:sldMasterMk cId="1583259167" sldId="2147483752"/>
            <pc:sldLayoutMk cId="3975603210" sldId="2147483745"/>
          </pc:sldLayoutMkLst>
        </pc:sldLayoutChg>
        <pc:sldLayoutChg chg="del">
          <pc:chgData name="Ghanshyam Joshi" userId="S::ghanshyam.161613@ncit.edu.np::d62af910-5a29-47fc-b626-4ef1b4969456" providerId="AD" clId="Web-{00000000-0000-0000-0000-000000000000}" dt="2021-03-23T13:35:19.585" v="24"/>
          <pc:sldLayoutMkLst>
            <pc:docMk/>
            <pc:sldMasterMk cId="1583259167" sldId="2147483752"/>
            <pc:sldLayoutMk cId="1846452913" sldId="2147483746"/>
          </pc:sldLayoutMkLst>
        </pc:sldLayoutChg>
        <pc:sldLayoutChg chg="del">
          <pc:chgData name="Ghanshyam Joshi" userId="S::ghanshyam.161613@ncit.edu.np::d62af910-5a29-47fc-b626-4ef1b4969456" providerId="AD" clId="Web-{00000000-0000-0000-0000-000000000000}" dt="2021-03-23T13:35:19.585" v="24"/>
          <pc:sldLayoutMkLst>
            <pc:docMk/>
            <pc:sldMasterMk cId="1583259167" sldId="2147483752"/>
            <pc:sldLayoutMk cId="1561190167" sldId="2147483747"/>
          </pc:sldLayoutMkLst>
        </pc:sldLayoutChg>
        <pc:sldLayoutChg chg="del">
          <pc:chgData name="Ghanshyam Joshi" userId="S::ghanshyam.161613@ncit.edu.np::d62af910-5a29-47fc-b626-4ef1b4969456" providerId="AD" clId="Web-{00000000-0000-0000-0000-000000000000}" dt="2021-03-23T13:35:19.585" v="24"/>
          <pc:sldLayoutMkLst>
            <pc:docMk/>
            <pc:sldMasterMk cId="1583259167" sldId="2147483752"/>
            <pc:sldLayoutMk cId="2452557485" sldId="2147483748"/>
          </pc:sldLayoutMkLst>
        </pc:sldLayoutChg>
        <pc:sldLayoutChg chg="del">
          <pc:chgData name="Ghanshyam Joshi" userId="S::ghanshyam.161613@ncit.edu.np::d62af910-5a29-47fc-b626-4ef1b4969456" providerId="AD" clId="Web-{00000000-0000-0000-0000-000000000000}" dt="2021-03-23T13:35:19.585" v="24"/>
          <pc:sldLayoutMkLst>
            <pc:docMk/>
            <pc:sldMasterMk cId="1583259167" sldId="2147483752"/>
            <pc:sldLayoutMk cId="1198736094" sldId="2147483749"/>
          </pc:sldLayoutMkLst>
        </pc:sldLayoutChg>
        <pc:sldLayoutChg chg="del">
          <pc:chgData name="Ghanshyam Joshi" userId="S::ghanshyam.161613@ncit.edu.np::d62af910-5a29-47fc-b626-4ef1b4969456" providerId="AD" clId="Web-{00000000-0000-0000-0000-000000000000}" dt="2021-03-23T13:35:19.585" v="24"/>
          <pc:sldLayoutMkLst>
            <pc:docMk/>
            <pc:sldMasterMk cId="1583259167" sldId="2147483752"/>
            <pc:sldLayoutMk cId="1079370259" sldId="2147483750"/>
          </pc:sldLayoutMkLst>
        </pc:sldLayoutChg>
        <pc:sldLayoutChg chg="del">
          <pc:chgData name="Ghanshyam Joshi" userId="S::ghanshyam.161613@ncit.edu.np::d62af910-5a29-47fc-b626-4ef1b4969456" providerId="AD" clId="Web-{00000000-0000-0000-0000-000000000000}" dt="2021-03-23T13:35:19.585" v="24"/>
          <pc:sldLayoutMkLst>
            <pc:docMk/>
            <pc:sldMasterMk cId="1583259167" sldId="2147483752"/>
            <pc:sldLayoutMk cId="2333955602" sldId="2147483751"/>
          </pc:sldLayoutMkLst>
        </pc:sldLayoutChg>
      </pc:sldMasterChg>
      <pc:sldMasterChg chg="add del addSldLayout delSldLayout modSldLayout">
        <pc:chgData name="Ghanshyam Joshi" userId="S::ghanshyam.161613@ncit.edu.np::d62af910-5a29-47fc-b626-4ef1b4969456" providerId="AD" clId="Web-{00000000-0000-0000-0000-000000000000}" dt="2021-03-23T13:37:57.213" v="39"/>
        <pc:sldMasterMkLst>
          <pc:docMk/>
          <pc:sldMasterMk cId="3374205884" sldId="2147483753"/>
        </pc:sldMasterMkLst>
        <pc:sldLayoutChg chg="add del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374205884" sldId="2147483753"/>
            <pc:sldLayoutMk cId="3581799953" sldId="2147483754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374205884" sldId="2147483753"/>
            <pc:sldLayoutMk cId="4237868724" sldId="2147483755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374205884" sldId="2147483753"/>
            <pc:sldLayoutMk cId="1723802659" sldId="2147483756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374205884" sldId="2147483753"/>
            <pc:sldLayoutMk cId="1323004393" sldId="2147483757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374205884" sldId="2147483753"/>
            <pc:sldLayoutMk cId="1032014152" sldId="2147483758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374205884" sldId="2147483753"/>
            <pc:sldLayoutMk cId="1952023067" sldId="2147483759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374205884" sldId="2147483753"/>
            <pc:sldLayoutMk cId="529040040" sldId="2147483760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374205884" sldId="2147483753"/>
            <pc:sldLayoutMk cId="1900968109" sldId="2147483761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374205884" sldId="2147483753"/>
            <pc:sldLayoutMk cId="211193649" sldId="2147483762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374205884" sldId="2147483753"/>
            <pc:sldLayoutMk cId="820602908" sldId="2147483763"/>
          </pc:sldLayoutMkLst>
        </pc:sldLayoutChg>
        <pc:sldLayoutChg chg="add del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374205884" sldId="2147483753"/>
            <pc:sldLayoutMk cId="3980114365" sldId="2147483764"/>
          </pc:sldLayoutMkLst>
        </pc:sldLayoutChg>
      </pc:sldMasterChg>
      <pc:sldMasterChg chg="add addSldLayout modSldLayout">
        <pc:chgData name="Ghanshyam Joshi" userId="S::ghanshyam.161613@ncit.edu.np::d62af910-5a29-47fc-b626-4ef1b4969456" providerId="AD" clId="Web-{00000000-0000-0000-0000-000000000000}" dt="2021-03-23T13:37:57.213" v="39"/>
        <pc:sldMasterMkLst>
          <pc:docMk/>
          <pc:sldMasterMk cId="3030246910" sldId="2147483765"/>
        </pc:sldMasterMkLst>
        <pc:sldLayoutChg chg="add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030246910" sldId="2147483765"/>
            <pc:sldLayoutMk cId="3116056808" sldId="2147483766"/>
          </pc:sldLayoutMkLst>
        </pc:sldLayoutChg>
        <pc:sldLayoutChg chg="add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030246910" sldId="2147483765"/>
            <pc:sldLayoutMk cId="1716434366" sldId="2147483767"/>
          </pc:sldLayoutMkLst>
        </pc:sldLayoutChg>
        <pc:sldLayoutChg chg="add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030246910" sldId="2147483765"/>
            <pc:sldLayoutMk cId="3669132253" sldId="2147483768"/>
          </pc:sldLayoutMkLst>
        </pc:sldLayoutChg>
        <pc:sldLayoutChg chg="add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030246910" sldId="2147483765"/>
            <pc:sldLayoutMk cId="1381694960" sldId="2147483769"/>
          </pc:sldLayoutMkLst>
        </pc:sldLayoutChg>
        <pc:sldLayoutChg chg="add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030246910" sldId="2147483765"/>
            <pc:sldLayoutMk cId="4079368655" sldId="2147483770"/>
          </pc:sldLayoutMkLst>
        </pc:sldLayoutChg>
        <pc:sldLayoutChg chg="add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030246910" sldId="2147483765"/>
            <pc:sldLayoutMk cId="587596696" sldId="2147483771"/>
          </pc:sldLayoutMkLst>
        </pc:sldLayoutChg>
        <pc:sldLayoutChg chg="add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030246910" sldId="2147483765"/>
            <pc:sldLayoutMk cId="2718333641" sldId="2147483772"/>
          </pc:sldLayoutMkLst>
        </pc:sldLayoutChg>
        <pc:sldLayoutChg chg="add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030246910" sldId="2147483765"/>
            <pc:sldLayoutMk cId="2416405668" sldId="2147483773"/>
          </pc:sldLayoutMkLst>
        </pc:sldLayoutChg>
        <pc:sldLayoutChg chg="add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030246910" sldId="2147483765"/>
            <pc:sldLayoutMk cId="2048962750" sldId="2147483774"/>
          </pc:sldLayoutMkLst>
        </pc:sldLayoutChg>
        <pc:sldLayoutChg chg="add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030246910" sldId="2147483765"/>
            <pc:sldLayoutMk cId="2705452799" sldId="2147483775"/>
          </pc:sldLayoutMkLst>
        </pc:sldLayoutChg>
        <pc:sldLayoutChg chg="add mod replId">
          <pc:chgData name="Ghanshyam Joshi" userId="S::ghanshyam.161613@ncit.edu.np::d62af910-5a29-47fc-b626-4ef1b4969456" providerId="AD" clId="Web-{00000000-0000-0000-0000-000000000000}" dt="2021-03-23T13:37:57.213" v="39"/>
          <pc:sldLayoutMkLst>
            <pc:docMk/>
            <pc:sldMasterMk cId="3030246910" sldId="2147483765"/>
            <pc:sldLayoutMk cId="2673443115" sldId="2147483776"/>
          </pc:sldLayoutMkLst>
        </pc:sldLayoutChg>
      </pc:sldMasterChg>
    </pc:docChg>
  </pc:docChgLst>
  <pc:docChgLst>
    <pc:chgData name="Ghanshyam Joshi" userId="S::ghanshyam.161613@ncit.edu.np::d62af910-5a29-47fc-b626-4ef1b4969456" providerId="AD" clId="Web-{EBEDB79F-0066-0000-80B9-810215EC8167}"/>
    <pc:docChg chg="addSld modSld">
      <pc:chgData name="Ghanshyam Joshi" userId="S::ghanshyam.161613@ncit.edu.np::d62af910-5a29-47fc-b626-4ef1b4969456" providerId="AD" clId="Web-{EBEDB79F-0066-0000-80B9-810215EC8167}" dt="2021-03-26T04:28:48.767" v="69"/>
      <pc:docMkLst>
        <pc:docMk/>
      </pc:docMkLst>
      <pc:sldChg chg="modTransition">
        <pc:chgData name="Ghanshyam Joshi" userId="S::ghanshyam.161613@ncit.edu.np::d62af910-5a29-47fc-b626-4ef1b4969456" providerId="AD" clId="Web-{EBEDB79F-0066-0000-80B9-810215EC8167}" dt="2021-03-26T04:28:44.502" v="68"/>
        <pc:sldMkLst>
          <pc:docMk/>
          <pc:sldMk cId="1489391010" sldId="259"/>
        </pc:sldMkLst>
      </pc:sldChg>
      <pc:sldChg chg="modTransition">
        <pc:chgData name="Ghanshyam Joshi" userId="S::ghanshyam.161613@ncit.edu.np::d62af910-5a29-47fc-b626-4ef1b4969456" providerId="AD" clId="Web-{EBEDB79F-0066-0000-80B9-810215EC8167}" dt="2021-03-26T04:28:48.767" v="69"/>
        <pc:sldMkLst>
          <pc:docMk/>
          <pc:sldMk cId="3928709952" sldId="269"/>
        </pc:sldMkLst>
      </pc:sldChg>
      <pc:sldChg chg="addSp delSp modSp new mod setBg">
        <pc:chgData name="Ghanshyam Joshi" userId="S::ghanshyam.161613@ncit.edu.np::d62af910-5a29-47fc-b626-4ef1b4969456" providerId="AD" clId="Web-{EBEDB79F-0066-0000-80B9-810215EC8167}" dt="2021-03-26T04:28:04.485" v="67"/>
        <pc:sldMkLst>
          <pc:docMk/>
          <pc:sldMk cId="521543753" sldId="270"/>
        </pc:sldMkLst>
        <pc:spChg chg="mod">
          <ac:chgData name="Ghanshyam Joshi" userId="S::ghanshyam.161613@ncit.edu.np::d62af910-5a29-47fc-b626-4ef1b4969456" providerId="AD" clId="Web-{EBEDB79F-0066-0000-80B9-810215EC8167}" dt="2021-03-26T04:27:52.376" v="47"/>
          <ac:spMkLst>
            <pc:docMk/>
            <pc:sldMk cId="521543753" sldId="270"/>
            <ac:spMk id="2" creationId="{CFBD5A60-00FD-4060-9BC7-12068255C4DD}"/>
          </ac:spMkLst>
        </pc:spChg>
        <pc:spChg chg="del mod">
          <ac:chgData name="Ghanshyam Joshi" userId="S::ghanshyam.161613@ncit.edu.np::d62af910-5a29-47fc-b626-4ef1b4969456" providerId="AD" clId="Web-{EBEDB79F-0066-0000-80B9-810215EC8167}" dt="2021-03-26T04:24:18.215" v="35"/>
          <ac:spMkLst>
            <pc:docMk/>
            <pc:sldMk cId="521543753" sldId="270"/>
            <ac:spMk id="3" creationId="{CCD25727-EF69-4FED-B61B-5236E2E76778}"/>
          </ac:spMkLst>
        </pc:spChg>
        <pc:spChg chg="add del">
          <ac:chgData name="Ghanshyam Joshi" userId="S::ghanshyam.161613@ncit.edu.np::d62af910-5a29-47fc-b626-4ef1b4969456" providerId="AD" clId="Web-{EBEDB79F-0066-0000-80B9-810215EC8167}" dt="2021-03-26T04:27:52.376" v="47"/>
          <ac:spMkLst>
            <pc:docMk/>
            <pc:sldMk cId="521543753" sldId="270"/>
            <ac:spMk id="7" creationId="{955A2079-FA98-4876-80F0-72364A7D2EA4}"/>
          </ac:spMkLst>
        </pc:spChg>
        <pc:spChg chg="add del mod">
          <ac:chgData name="Ghanshyam Joshi" userId="S::ghanshyam.161613@ncit.edu.np::d62af910-5a29-47fc-b626-4ef1b4969456" providerId="AD" clId="Web-{EBEDB79F-0066-0000-80B9-810215EC8167}" dt="2021-03-26T04:26:35.749" v="42"/>
          <ac:spMkLst>
            <pc:docMk/>
            <pc:sldMk cId="521543753" sldId="270"/>
            <ac:spMk id="8" creationId="{8E63C808-D3F4-4ADD-9594-8F9105BAEC5F}"/>
          </ac:spMkLst>
        </pc:spChg>
        <pc:spChg chg="add del">
          <ac:chgData name="Ghanshyam Joshi" userId="S::ghanshyam.161613@ncit.edu.np::d62af910-5a29-47fc-b626-4ef1b4969456" providerId="AD" clId="Web-{EBEDB79F-0066-0000-80B9-810215EC8167}" dt="2021-03-26T04:25:07.435" v="37"/>
          <ac:spMkLst>
            <pc:docMk/>
            <pc:sldMk cId="521543753" sldId="270"/>
            <ac:spMk id="10" creationId="{D12DDE76-C203-4047-9998-63900085B5E8}"/>
          </ac:spMkLst>
        </pc:spChg>
        <pc:spChg chg="add del mod">
          <ac:chgData name="Ghanshyam Joshi" userId="S::ghanshyam.161613@ncit.edu.np::d62af910-5a29-47fc-b626-4ef1b4969456" providerId="AD" clId="Web-{EBEDB79F-0066-0000-80B9-810215EC8167}" dt="2021-03-26T04:27:34.094" v="46"/>
          <ac:spMkLst>
            <pc:docMk/>
            <pc:sldMk cId="521543753" sldId="270"/>
            <ac:spMk id="13" creationId="{76CB891C-0FBC-4777-94C4-56316A3AC9C9}"/>
          </ac:spMkLst>
        </pc:spChg>
        <pc:spChg chg="add">
          <ac:chgData name="Ghanshyam Joshi" userId="S::ghanshyam.161613@ncit.edu.np::d62af910-5a29-47fc-b626-4ef1b4969456" providerId="AD" clId="Web-{EBEDB79F-0066-0000-80B9-810215EC8167}" dt="2021-03-26T04:27:52.376" v="47"/>
          <ac:spMkLst>
            <pc:docMk/>
            <pc:sldMk cId="521543753" sldId="270"/>
            <ac:spMk id="20" creationId="{BACC6370-2D7E-4714-9D71-7542949D7D5D}"/>
          </ac:spMkLst>
        </pc:spChg>
        <pc:spChg chg="add">
          <ac:chgData name="Ghanshyam Joshi" userId="S::ghanshyam.161613@ncit.edu.np::d62af910-5a29-47fc-b626-4ef1b4969456" providerId="AD" clId="Web-{EBEDB79F-0066-0000-80B9-810215EC8167}" dt="2021-03-26T04:27:52.376" v="47"/>
          <ac:spMkLst>
            <pc:docMk/>
            <pc:sldMk cId="521543753" sldId="270"/>
            <ac:spMk id="22" creationId="{F68B3F68-107C-434F-AA38-110D5EA91B85}"/>
          </ac:spMkLst>
        </pc:spChg>
        <pc:spChg chg="add">
          <ac:chgData name="Ghanshyam Joshi" userId="S::ghanshyam.161613@ncit.edu.np::d62af910-5a29-47fc-b626-4ef1b4969456" providerId="AD" clId="Web-{EBEDB79F-0066-0000-80B9-810215EC8167}" dt="2021-03-26T04:27:52.376" v="47"/>
          <ac:spMkLst>
            <pc:docMk/>
            <pc:sldMk cId="521543753" sldId="270"/>
            <ac:spMk id="24" creationId="{AAD0DBB9-1A4B-4391-81D4-CB19F9AB918A}"/>
          </ac:spMkLst>
        </pc:spChg>
        <pc:spChg chg="add">
          <ac:chgData name="Ghanshyam Joshi" userId="S::ghanshyam.161613@ncit.edu.np::d62af910-5a29-47fc-b626-4ef1b4969456" providerId="AD" clId="Web-{EBEDB79F-0066-0000-80B9-810215EC8167}" dt="2021-03-26T04:27:52.376" v="47"/>
          <ac:spMkLst>
            <pc:docMk/>
            <pc:sldMk cId="521543753" sldId="270"/>
            <ac:spMk id="26" creationId="{063BBA22-50EA-4C4D-BE05-F1CE4E63AA56}"/>
          </ac:spMkLst>
        </pc:spChg>
        <pc:graphicFrameChg chg="add del mod ord modGraphic">
          <ac:chgData name="Ghanshyam Joshi" userId="S::ghanshyam.161613@ncit.edu.np::d62af910-5a29-47fc-b626-4ef1b4969456" providerId="AD" clId="Web-{EBEDB79F-0066-0000-80B9-810215EC8167}" dt="2021-03-26T04:26:33.093" v="41"/>
          <ac:graphicFrameMkLst>
            <pc:docMk/>
            <pc:sldMk cId="521543753" sldId="270"/>
            <ac:graphicFrameMk id="5" creationId="{C25271C7-988C-43A3-8362-7B3C5F6BA6DB}"/>
          </ac:graphicFrameMkLst>
        </pc:graphicFrameChg>
        <pc:graphicFrameChg chg="add del mod ord modGraphic">
          <ac:chgData name="Ghanshyam Joshi" userId="S::ghanshyam.161613@ncit.edu.np::d62af910-5a29-47fc-b626-4ef1b4969456" providerId="AD" clId="Web-{EBEDB79F-0066-0000-80B9-810215EC8167}" dt="2021-03-26T04:27:28.078" v="45"/>
          <ac:graphicFrameMkLst>
            <pc:docMk/>
            <pc:sldMk cId="521543753" sldId="270"/>
            <ac:graphicFrameMk id="11" creationId="{C041A7AE-E4DC-4E41-AAA9-14843A9E425D}"/>
          </ac:graphicFrameMkLst>
        </pc:graphicFrameChg>
        <pc:graphicFrameChg chg="add mod ord modGraphic">
          <ac:chgData name="Ghanshyam Joshi" userId="S::ghanshyam.161613@ncit.edu.np::d62af910-5a29-47fc-b626-4ef1b4969456" providerId="AD" clId="Web-{EBEDB79F-0066-0000-80B9-810215EC8167}" dt="2021-03-26T04:28:04.485" v="67"/>
          <ac:graphicFrameMkLst>
            <pc:docMk/>
            <pc:sldMk cId="521543753" sldId="270"/>
            <ac:graphicFrameMk id="15" creationId="{70060189-434D-4B5C-908D-F930A3A1942C}"/>
          </ac:graphicFrameMkLst>
        </pc:graphicFrameChg>
      </pc:sldChg>
    </pc:docChg>
  </pc:docChgLst>
  <pc:docChgLst>
    <pc:chgData name="Ghanshyam Joshi" userId="S::ghanshyam.161613@ncit.edu.np::d62af910-5a29-47fc-b626-4ef1b4969456" providerId="AD" clId="Web-{C711506B-F6A7-D747-E89D-50C77F704490}"/>
    <pc:docChg chg="addSld delSld modSld">
      <pc:chgData name="Ghanshyam Joshi" userId="S::ghanshyam.161613@ncit.edu.np::d62af910-5a29-47fc-b626-4ef1b4969456" providerId="AD" clId="Web-{C711506B-F6A7-D747-E89D-50C77F704490}" dt="2021-03-24T04:46:49.210" v="382"/>
      <pc:docMkLst>
        <pc:docMk/>
      </pc:docMkLst>
      <pc:sldChg chg="addSp delSp modSp">
        <pc:chgData name="Ghanshyam Joshi" userId="S::ghanshyam.161613@ncit.edu.np::d62af910-5a29-47fc-b626-4ef1b4969456" providerId="AD" clId="Web-{C711506B-F6A7-D747-E89D-50C77F704490}" dt="2021-03-24T02:05:32.931" v="342"/>
        <pc:sldMkLst>
          <pc:docMk/>
          <pc:sldMk cId="109857222" sldId="256"/>
        </pc:sldMkLst>
        <pc:spChg chg="mod">
          <ac:chgData name="Ghanshyam Joshi" userId="S::ghanshyam.161613@ncit.edu.np::d62af910-5a29-47fc-b626-4ef1b4969456" providerId="AD" clId="Web-{C711506B-F6A7-D747-E89D-50C77F704490}" dt="2021-03-24T02:05:32.931" v="34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hanshyam Joshi" userId="S::ghanshyam.161613@ncit.edu.np::d62af910-5a29-47fc-b626-4ef1b4969456" providerId="AD" clId="Web-{C711506B-F6A7-D747-E89D-50C77F704490}" dt="2021-03-24T02:05:32.931" v="342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Ghanshyam Joshi" userId="S::ghanshyam.161613@ncit.edu.np::d62af910-5a29-47fc-b626-4ef1b4969456" providerId="AD" clId="Web-{C711506B-F6A7-D747-E89D-50C77F704490}" dt="2021-03-24T02:05:32.931" v="342"/>
          <ac:spMkLst>
            <pc:docMk/>
            <pc:sldMk cId="109857222" sldId="256"/>
            <ac:spMk id="6" creationId="{CBA46F72-DEAE-46BE-85E9-3DE01F55310F}"/>
          </ac:spMkLst>
        </pc:spChg>
        <pc:spChg chg="del">
          <ac:chgData name="Ghanshyam Joshi" userId="S::ghanshyam.161613@ncit.edu.np::d62af910-5a29-47fc-b626-4ef1b4969456" providerId="AD" clId="Web-{C711506B-F6A7-D747-E89D-50C77F704490}" dt="2021-03-24T02:05:32.931" v="342"/>
          <ac:spMkLst>
            <pc:docMk/>
            <pc:sldMk cId="109857222" sldId="256"/>
            <ac:spMk id="59" creationId="{8D0D6D3E-D7F9-4591-9CA9-DDF4DB1F73DA}"/>
          </ac:spMkLst>
        </pc:spChg>
        <pc:spChg chg="del">
          <ac:chgData name="Ghanshyam Joshi" userId="S::ghanshyam.161613@ncit.edu.np::d62af910-5a29-47fc-b626-4ef1b4969456" providerId="AD" clId="Web-{C711506B-F6A7-D747-E89D-50C77F704490}" dt="2021-03-24T02:05:32.931" v="342"/>
          <ac:spMkLst>
            <pc:docMk/>
            <pc:sldMk cId="109857222" sldId="256"/>
            <ac:spMk id="61" creationId="{C4C9F2B0-1044-46EB-8AEB-C3BFFDE6C2CC}"/>
          </ac:spMkLst>
        </pc:spChg>
        <pc:spChg chg="del">
          <ac:chgData name="Ghanshyam Joshi" userId="S::ghanshyam.161613@ncit.edu.np::d62af910-5a29-47fc-b626-4ef1b4969456" providerId="AD" clId="Web-{C711506B-F6A7-D747-E89D-50C77F704490}" dt="2021-03-24T02:05:32.931" v="342"/>
          <ac:spMkLst>
            <pc:docMk/>
            <pc:sldMk cId="109857222" sldId="256"/>
            <ac:spMk id="63" creationId="{D28B54C3-B57B-472A-B96E-1FCB67093DC2}"/>
          </ac:spMkLst>
        </pc:spChg>
        <pc:spChg chg="del">
          <ac:chgData name="Ghanshyam Joshi" userId="S::ghanshyam.161613@ncit.edu.np::d62af910-5a29-47fc-b626-4ef1b4969456" providerId="AD" clId="Web-{C711506B-F6A7-D747-E89D-50C77F704490}" dt="2021-03-24T02:05:32.931" v="342"/>
          <ac:spMkLst>
            <pc:docMk/>
            <pc:sldMk cId="109857222" sldId="256"/>
            <ac:spMk id="65" creationId="{7DB3C429-F8DA-49B9-AF84-21996FCF78B5}"/>
          </ac:spMkLst>
        </pc:spChg>
        <pc:spChg chg="add">
          <ac:chgData name="Ghanshyam Joshi" userId="S::ghanshyam.161613@ncit.edu.np::d62af910-5a29-47fc-b626-4ef1b4969456" providerId="AD" clId="Web-{C711506B-F6A7-D747-E89D-50C77F704490}" dt="2021-03-24T02:05:32.931" v="342"/>
          <ac:spMkLst>
            <pc:docMk/>
            <pc:sldMk cId="109857222" sldId="256"/>
            <ac:spMk id="70" creationId="{0BC9EFE1-D8CB-4668-9980-DB108327A794}"/>
          </ac:spMkLst>
        </pc:spChg>
        <pc:spChg chg="add">
          <ac:chgData name="Ghanshyam Joshi" userId="S::ghanshyam.161613@ncit.edu.np::d62af910-5a29-47fc-b626-4ef1b4969456" providerId="AD" clId="Web-{C711506B-F6A7-D747-E89D-50C77F704490}" dt="2021-03-24T02:05:32.931" v="342"/>
          <ac:spMkLst>
            <pc:docMk/>
            <pc:sldMk cId="109857222" sldId="256"/>
            <ac:spMk id="74" creationId="{77DA6D33-2D62-458C-BF5D-DBF612FD557E}"/>
          </ac:spMkLst>
        </pc:spChg>
        <pc:picChg chg="mod ord">
          <ac:chgData name="Ghanshyam Joshi" userId="S::ghanshyam.161613@ncit.edu.np::d62af910-5a29-47fc-b626-4ef1b4969456" providerId="AD" clId="Web-{C711506B-F6A7-D747-E89D-50C77F704490}" dt="2021-03-24T02:05:32.931" v="342"/>
          <ac:picMkLst>
            <pc:docMk/>
            <pc:sldMk cId="109857222" sldId="256"/>
            <ac:picMk id="4" creationId="{26409B52-7B6B-48C9-9B73-4921230E4E5F}"/>
          </ac:picMkLst>
        </pc:picChg>
        <pc:picChg chg="add">
          <ac:chgData name="Ghanshyam Joshi" userId="S::ghanshyam.161613@ncit.edu.np::d62af910-5a29-47fc-b626-4ef1b4969456" providerId="AD" clId="Web-{C711506B-F6A7-D747-E89D-50C77F704490}" dt="2021-03-24T02:05:32.931" v="342"/>
          <ac:picMkLst>
            <pc:docMk/>
            <pc:sldMk cId="109857222" sldId="256"/>
            <ac:picMk id="72" creationId="{7CBAE1BD-B8E4-4029-8AA2-C77E4FED9864}"/>
          </ac:picMkLst>
        </pc:picChg>
      </pc:sldChg>
      <pc:sldChg chg="addSp delSp modSp mod setClrOvrMap">
        <pc:chgData name="Ghanshyam Joshi" userId="S::ghanshyam.161613@ncit.edu.np::d62af910-5a29-47fc-b626-4ef1b4969456" providerId="AD" clId="Web-{C711506B-F6A7-D747-E89D-50C77F704490}" dt="2021-03-24T04:24:27.490" v="375"/>
        <pc:sldMkLst>
          <pc:docMk/>
          <pc:sldMk cId="1140289777" sldId="258"/>
        </pc:sldMkLst>
        <pc:spChg chg="mod">
          <ac:chgData name="Ghanshyam Joshi" userId="S::ghanshyam.161613@ncit.edu.np::d62af910-5a29-47fc-b626-4ef1b4969456" providerId="AD" clId="Web-{C711506B-F6A7-D747-E89D-50C77F704490}" dt="2021-03-24T04:24:27.490" v="375"/>
          <ac:spMkLst>
            <pc:docMk/>
            <pc:sldMk cId="1140289777" sldId="258"/>
            <ac:spMk id="2" creationId="{FCC79D8E-FD2D-45B8-B84D-79CB3019F3AE}"/>
          </ac:spMkLst>
        </pc:spChg>
        <pc:spChg chg="add del mod">
          <ac:chgData name="Ghanshyam Joshi" userId="S::ghanshyam.161613@ncit.edu.np::d62af910-5a29-47fc-b626-4ef1b4969456" providerId="AD" clId="Web-{C711506B-F6A7-D747-E89D-50C77F704490}" dt="2021-03-24T04:24:01.084" v="367"/>
          <ac:spMkLst>
            <pc:docMk/>
            <pc:sldMk cId="1140289777" sldId="258"/>
            <ac:spMk id="4" creationId="{2944385D-8511-4406-815A-E729CEC706F6}"/>
          </ac:spMkLst>
        </pc:spChg>
        <pc:spChg chg="add del mod">
          <ac:chgData name="Ghanshyam Joshi" userId="S::ghanshyam.161613@ncit.edu.np::d62af910-5a29-47fc-b626-4ef1b4969456" providerId="AD" clId="Web-{C711506B-F6A7-D747-E89D-50C77F704490}" dt="2021-03-24T02:04:31.852" v="340"/>
          <ac:spMkLst>
            <pc:docMk/>
            <pc:sldMk cId="1140289777" sldId="258"/>
            <ac:spMk id="4" creationId="{DCA7E289-5489-4BAD-A91C-37828E05D773}"/>
          </ac:spMkLst>
        </pc:spChg>
        <pc:spChg chg="add del">
          <ac:chgData name="Ghanshyam Joshi" userId="S::ghanshyam.161613@ncit.edu.np::d62af910-5a29-47fc-b626-4ef1b4969456" providerId="AD" clId="Web-{C711506B-F6A7-D747-E89D-50C77F704490}" dt="2021-03-24T02:04:35.914" v="341"/>
          <ac:spMkLst>
            <pc:docMk/>
            <pc:sldMk cId="1140289777" sldId="258"/>
            <ac:spMk id="7" creationId="{D4771268-CB57-404A-9271-370EB28F6090}"/>
          </ac:spMkLst>
        </pc:spChg>
        <pc:spChg chg="add del">
          <ac:chgData name="Ghanshyam Joshi" userId="S::ghanshyam.161613@ncit.edu.np::d62af910-5a29-47fc-b626-4ef1b4969456" providerId="AD" clId="Web-{C711506B-F6A7-D747-E89D-50C77F704490}" dt="2021-03-24T04:24:27.490" v="375"/>
          <ac:spMkLst>
            <pc:docMk/>
            <pc:sldMk cId="1140289777" sldId="258"/>
            <ac:spMk id="9" creationId="{D4771268-CB57-404A-9271-370EB28F6090}"/>
          </ac:spMkLst>
        </pc:spChg>
        <pc:spChg chg="add">
          <ac:chgData name="Ghanshyam Joshi" userId="S::ghanshyam.161613@ncit.edu.np::d62af910-5a29-47fc-b626-4ef1b4969456" providerId="AD" clId="Web-{C711506B-F6A7-D747-E89D-50C77F704490}" dt="2021-03-24T04:24:27.490" v="375"/>
          <ac:spMkLst>
            <pc:docMk/>
            <pc:sldMk cId="1140289777" sldId="258"/>
            <ac:spMk id="11" creationId="{D4771268-CB57-404A-9271-370EB28F6090}"/>
          </ac:spMkLst>
        </pc:spChg>
        <pc:picChg chg="del mod">
          <ac:chgData name="Ghanshyam Joshi" userId="S::ghanshyam.161613@ncit.edu.np::d62af910-5a29-47fc-b626-4ef1b4969456" providerId="AD" clId="Web-{C711506B-F6A7-D747-E89D-50C77F704490}" dt="2021-03-24T02:04:28.445" v="339"/>
          <ac:picMkLst>
            <pc:docMk/>
            <pc:sldMk cId="1140289777" sldId="258"/>
            <ac:picMk id="5" creationId="{C4248573-DDA0-4110-A7F4-AD981B73AAFB}"/>
          </ac:picMkLst>
        </pc:picChg>
        <pc:picChg chg="add mod ord">
          <ac:chgData name="Ghanshyam Joshi" userId="S::ghanshyam.161613@ncit.edu.np::d62af910-5a29-47fc-b626-4ef1b4969456" providerId="AD" clId="Web-{C711506B-F6A7-D747-E89D-50C77F704490}" dt="2021-03-24T04:24:27.490" v="375"/>
          <ac:picMkLst>
            <pc:docMk/>
            <pc:sldMk cId="1140289777" sldId="258"/>
            <ac:picMk id="5" creationId="{DEC34216-CB9A-42A7-ADCB-6B96C32416B9}"/>
          </ac:picMkLst>
        </pc:picChg>
        <pc:picChg chg="add del mod ord">
          <ac:chgData name="Ghanshyam Joshi" userId="S::ghanshyam.161613@ncit.edu.np::d62af910-5a29-47fc-b626-4ef1b4969456" providerId="AD" clId="Web-{C711506B-F6A7-D747-E89D-50C77F704490}" dt="2021-03-24T04:23:59.912" v="366"/>
          <ac:picMkLst>
            <pc:docMk/>
            <pc:sldMk cId="1140289777" sldId="258"/>
            <ac:picMk id="6" creationId="{6325C735-B5FD-4F9F-AA04-8E43F06B4B25}"/>
          </ac:picMkLst>
        </pc:picChg>
      </pc:sldChg>
      <pc:sldChg chg="modSp">
        <pc:chgData name="Ghanshyam Joshi" userId="S::ghanshyam.161613@ncit.edu.np::d62af910-5a29-47fc-b626-4ef1b4969456" providerId="AD" clId="Web-{C711506B-F6A7-D747-E89D-50C77F704490}" dt="2021-03-24T01:37:04.340" v="338" actId="20577"/>
        <pc:sldMkLst>
          <pc:docMk/>
          <pc:sldMk cId="1489391010" sldId="259"/>
        </pc:sldMkLst>
        <pc:spChg chg="mod">
          <ac:chgData name="Ghanshyam Joshi" userId="S::ghanshyam.161613@ncit.edu.np::d62af910-5a29-47fc-b626-4ef1b4969456" providerId="AD" clId="Web-{C711506B-F6A7-D747-E89D-50C77F704490}" dt="2021-03-24T01:37:04.340" v="338" actId="20577"/>
          <ac:spMkLst>
            <pc:docMk/>
            <pc:sldMk cId="1489391010" sldId="259"/>
            <ac:spMk id="7" creationId="{C79A6BB5-E74C-4EF8-B0C3-A098C948548B}"/>
          </ac:spMkLst>
        </pc:spChg>
      </pc:sldChg>
      <pc:sldChg chg="modSp">
        <pc:chgData name="Ghanshyam Joshi" userId="S::ghanshyam.161613@ncit.edu.np::d62af910-5a29-47fc-b626-4ef1b4969456" providerId="AD" clId="Web-{C711506B-F6A7-D747-E89D-50C77F704490}" dt="2021-03-24T04:46:49.210" v="382"/>
        <pc:sldMkLst>
          <pc:docMk/>
          <pc:sldMk cId="3754752531" sldId="260"/>
        </pc:sldMkLst>
        <pc:graphicFrameChg chg="mod modGraphic">
          <ac:chgData name="Ghanshyam Joshi" userId="S::ghanshyam.161613@ncit.edu.np::d62af910-5a29-47fc-b626-4ef1b4969456" providerId="AD" clId="Web-{C711506B-F6A7-D747-E89D-50C77F704490}" dt="2021-03-24T04:46:49.210" v="382"/>
          <ac:graphicFrameMkLst>
            <pc:docMk/>
            <pc:sldMk cId="3754752531" sldId="260"/>
            <ac:graphicFrameMk id="5" creationId="{F0AFB661-DA22-4C9A-8BB7-BC7741C05FED}"/>
          </ac:graphicFrameMkLst>
        </pc:graphicFrameChg>
      </pc:sldChg>
      <pc:sldChg chg="addSp delSp modSp mod setBg">
        <pc:chgData name="Ghanshyam Joshi" userId="S::ghanshyam.161613@ncit.edu.np::d62af910-5a29-47fc-b626-4ef1b4969456" providerId="AD" clId="Web-{C711506B-F6A7-D747-E89D-50C77F704490}" dt="2021-03-24T02:53:22.878" v="346"/>
        <pc:sldMkLst>
          <pc:docMk/>
          <pc:sldMk cId="902436816" sldId="261"/>
        </pc:sldMkLst>
        <pc:spChg chg="mod">
          <ac:chgData name="Ghanshyam Joshi" userId="S::ghanshyam.161613@ncit.edu.np::d62af910-5a29-47fc-b626-4ef1b4969456" providerId="AD" clId="Web-{C711506B-F6A7-D747-E89D-50C77F704490}" dt="2021-03-24T02:53:22.878" v="346"/>
          <ac:spMkLst>
            <pc:docMk/>
            <pc:sldMk cId="902436816" sldId="261"/>
            <ac:spMk id="2" creationId="{CB87CD5C-F490-499A-9C7B-861812B848AF}"/>
          </ac:spMkLst>
        </pc:spChg>
        <pc:spChg chg="add del mod">
          <ac:chgData name="Ghanshyam Joshi" userId="S::ghanshyam.161613@ncit.edu.np::d62af910-5a29-47fc-b626-4ef1b4969456" providerId="AD" clId="Web-{C711506B-F6A7-D747-E89D-50C77F704490}" dt="2021-03-24T02:53:12.878" v="345"/>
          <ac:spMkLst>
            <pc:docMk/>
            <pc:sldMk cId="902436816" sldId="261"/>
            <ac:spMk id="5" creationId="{9A9051BA-A553-41DE-BECD-F2AC8625E241}"/>
          </ac:spMkLst>
        </pc:spChg>
        <pc:spChg chg="add">
          <ac:chgData name="Ghanshyam Joshi" userId="S::ghanshyam.161613@ncit.edu.np::d62af910-5a29-47fc-b626-4ef1b4969456" providerId="AD" clId="Web-{C711506B-F6A7-D747-E89D-50C77F704490}" dt="2021-03-24T02:53:22.878" v="346"/>
          <ac:spMkLst>
            <pc:docMk/>
            <pc:sldMk cId="902436816" sldId="261"/>
            <ac:spMk id="11" creationId="{017517EF-BD4D-4055-BDB4-A322C53568AD}"/>
          </ac:spMkLst>
        </pc:spChg>
        <pc:spChg chg="add">
          <ac:chgData name="Ghanshyam Joshi" userId="S::ghanshyam.161613@ncit.edu.np::d62af910-5a29-47fc-b626-4ef1b4969456" providerId="AD" clId="Web-{C711506B-F6A7-D747-E89D-50C77F704490}" dt="2021-03-24T02:53:22.878" v="346"/>
          <ac:spMkLst>
            <pc:docMk/>
            <pc:sldMk cId="902436816" sldId="261"/>
            <ac:spMk id="13" creationId="{0ADDB668-2CA4-4D2B-9C34-3487CA330BA8}"/>
          </ac:spMkLst>
        </pc:spChg>
        <pc:spChg chg="add">
          <ac:chgData name="Ghanshyam Joshi" userId="S::ghanshyam.161613@ncit.edu.np::d62af910-5a29-47fc-b626-4ef1b4969456" providerId="AD" clId="Web-{C711506B-F6A7-D747-E89D-50C77F704490}" dt="2021-03-24T02:53:22.878" v="346"/>
          <ac:spMkLst>
            <pc:docMk/>
            <pc:sldMk cId="902436816" sldId="261"/>
            <ac:spMk id="15" creationId="{2568BC19-F052-4108-93E1-6A3D1DEC072F}"/>
          </ac:spMkLst>
        </pc:spChg>
        <pc:spChg chg="add">
          <ac:chgData name="Ghanshyam Joshi" userId="S::ghanshyam.161613@ncit.edu.np::d62af910-5a29-47fc-b626-4ef1b4969456" providerId="AD" clId="Web-{C711506B-F6A7-D747-E89D-50C77F704490}" dt="2021-03-24T02:53:22.878" v="346"/>
          <ac:spMkLst>
            <pc:docMk/>
            <pc:sldMk cId="902436816" sldId="261"/>
            <ac:spMk id="17" creationId="{D5FD337D-4D6B-4C8B-B6F5-121097E09881}"/>
          </ac:spMkLst>
        </pc:spChg>
        <pc:picChg chg="del">
          <ac:chgData name="Ghanshyam Joshi" userId="S::ghanshyam.161613@ncit.edu.np::d62af910-5a29-47fc-b626-4ef1b4969456" providerId="AD" clId="Web-{C711506B-F6A7-D747-E89D-50C77F704490}" dt="2021-03-24T02:53:08.409" v="344"/>
          <ac:picMkLst>
            <pc:docMk/>
            <pc:sldMk cId="902436816" sldId="261"/>
            <ac:picMk id="4" creationId="{846B0E37-B10E-4F02-98BB-84595835AE25}"/>
          </ac:picMkLst>
        </pc:picChg>
        <pc:picChg chg="add mod ord">
          <ac:chgData name="Ghanshyam Joshi" userId="S::ghanshyam.161613@ncit.edu.np::d62af910-5a29-47fc-b626-4ef1b4969456" providerId="AD" clId="Web-{C711506B-F6A7-D747-E89D-50C77F704490}" dt="2021-03-24T02:53:22.878" v="346"/>
          <ac:picMkLst>
            <pc:docMk/>
            <pc:sldMk cId="902436816" sldId="261"/>
            <ac:picMk id="6" creationId="{D11FFD77-56B6-4E38-92F3-A7B616786946}"/>
          </ac:picMkLst>
        </pc:picChg>
      </pc:sldChg>
      <pc:sldChg chg="modSp">
        <pc:chgData name="Ghanshyam Joshi" userId="S::ghanshyam.161613@ncit.edu.np::d62af910-5a29-47fc-b626-4ef1b4969456" providerId="AD" clId="Web-{C711506B-F6A7-D747-E89D-50C77F704490}" dt="2021-03-23T16:16:54.193" v="287" actId="20577"/>
        <pc:sldMkLst>
          <pc:docMk/>
          <pc:sldMk cId="656798684" sldId="262"/>
        </pc:sldMkLst>
        <pc:spChg chg="mod">
          <ac:chgData name="Ghanshyam Joshi" userId="S::ghanshyam.161613@ncit.edu.np::d62af910-5a29-47fc-b626-4ef1b4969456" providerId="AD" clId="Web-{C711506B-F6A7-D747-E89D-50C77F704490}" dt="2021-03-23T16:16:54.193" v="287" actId="20577"/>
          <ac:spMkLst>
            <pc:docMk/>
            <pc:sldMk cId="656798684" sldId="262"/>
            <ac:spMk id="7" creationId="{C79A6BB5-E74C-4EF8-B0C3-A098C948548B}"/>
          </ac:spMkLst>
        </pc:spChg>
      </pc:sldChg>
      <pc:sldChg chg="modSp">
        <pc:chgData name="Ghanshyam Joshi" userId="S::ghanshyam.161613@ncit.edu.np::d62af910-5a29-47fc-b626-4ef1b4969456" providerId="AD" clId="Web-{C711506B-F6A7-D747-E89D-50C77F704490}" dt="2021-03-23T15:49:13.098" v="269" actId="20577"/>
        <pc:sldMkLst>
          <pc:docMk/>
          <pc:sldMk cId="2121672667" sldId="263"/>
        </pc:sldMkLst>
        <pc:spChg chg="mod">
          <ac:chgData name="Ghanshyam Joshi" userId="S::ghanshyam.161613@ncit.edu.np::d62af910-5a29-47fc-b626-4ef1b4969456" providerId="AD" clId="Web-{C711506B-F6A7-D747-E89D-50C77F704490}" dt="2021-03-23T15:49:13.098" v="269" actId="20577"/>
          <ac:spMkLst>
            <pc:docMk/>
            <pc:sldMk cId="2121672667" sldId="263"/>
            <ac:spMk id="7" creationId="{C79A6BB5-E74C-4EF8-B0C3-A098C948548B}"/>
          </ac:spMkLst>
        </pc:spChg>
      </pc:sldChg>
      <pc:sldChg chg="addSp delSp modSp">
        <pc:chgData name="Ghanshyam Joshi" userId="S::ghanshyam.161613@ncit.edu.np::d62af910-5a29-47fc-b626-4ef1b4969456" providerId="AD" clId="Web-{C711506B-F6A7-D747-E89D-50C77F704490}" dt="2021-03-24T04:27:33.901" v="376"/>
        <pc:sldMkLst>
          <pc:docMk/>
          <pc:sldMk cId="1398533828" sldId="264"/>
        </pc:sldMkLst>
        <pc:spChg chg="mod">
          <ac:chgData name="Ghanshyam Joshi" userId="S::ghanshyam.161613@ncit.edu.np::d62af910-5a29-47fc-b626-4ef1b4969456" providerId="AD" clId="Web-{C711506B-F6A7-D747-E89D-50C77F704490}" dt="2021-03-24T04:27:33.901" v="376"/>
          <ac:spMkLst>
            <pc:docMk/>
            <pc:sldMk cId="1398533828" sldId="264"/>
            <ac:spMk id="6" creationId="{7732109D-5225-40D4-85B0-AB1937166112}"/>
          </ac:spMkLst>
        </pc:spChg>
        <pc:spChg chg="mod">
          <ac:chgData name="Ghanshyam Joshi" userId="S::ghanshyam.161613@ncit.edu.np::d62af910-5a29-47fc-b626-4ef1b4969456" providerId="AD" clId="Web-{C711506B-F6A7-D747-E89D-50C77F704490}" dt="2021-03-24T04:27:33.901" v="376"/>
          <ac:spMkLst>
            <pc:docMk/>
            <pc:sldMk cId="1398533828" sldId="264"/>
            <ac:spMk id="7" creationId="{C79A6BB5-E74C-4EF8-B0C3-A098C948548B}"/>
          </ac:spMkLst>
        </pc:spChg>
        <pc:spChg chg="del">
          <ac:chgData name="Ghanshyam Joshi" userId="S::ghanshyam.161613@ncit.edu.np::d62af910-5a29-47fc-b626-4ef1b4969456" providerId="AD" clId="Web-{C711506B-F6A7-D747-E89D-50C77F704490}" dt="2021-03-24T02:05:59.541" v="343"/>
          <ac:spMkLst>
            <pc:docMk/>
            <pc:sldMk cId="1398533828" sldId="264"/>
            <ac:spMk id="23" creationId="{09588DA8-065E-4F6F-8EFD-43104AB2E0CF}"/>
          </ac:spMkLst>
        </pc:spChg>
        <pc:spChg chg="del">
          <ac:chgData name="Ghanshyam Joshi" userId="S::ghanshyam.161613@ncit.edu.np::d62af910-5a29-47fc-b626-4ef1b4969456" providerId="AD" clId="Web-{C711506B-F6A7-D747-E89D-50C77F704490}" dt="2021-03-24T02:05:59.541" v="343"/>
          <ac:spMkLst>
            <pc:docMk/>
            <pc:sldMk cId="1398533828" sldId="264"/>
            <ac:spMk id="25" creationId="{C4285719-470E-454C-AF62-8323075F1F5B}"/>
          </ac:spMkLst>
        </pc:spChg>
        <pc:spChg chg="del">
          <ac:chgData name="Ghanshyam Joshi" userId="S::ghanshyam.161613@ncit.edu.np::d62af910-5a29-47fc-b626-4ef1b4969456" providerId="AD" clId="Web-{C711506B-F6A7-D747-E89D-50C77F704490}" dt="2021-03-24T02:05:59.541" v="343"/>
          <ac:spMkLst>
            <pc:docMk/>
            <pc:sldMk cId="1398533828" sldId="264"/>
            <ac:spMk id="27" creationId="{CD9FE4EF-C4D8-49A0-B2FF-81D8DB7D8A24}"/>
          </ac:spMkLst>
        </pc:spChg>
        <pc:spChg chg="del">
          <ac:chgData name="Ghanshyam Joshi" userId="S::ghanshyam.161613@ncit.edu.np::d62af910-5a29-47fc-b626-4ef1b4969456" providerId="AD" clId="Web-{C711506B-F6A7-D747-E89D-50C77F704490}" dt="2021-03-24T02:05:59.541" v="343"/>
          <ac:spMkLst>
            <pc:docMk/>
            <pc:sldMk cId="1398533828" sldId="264"/>
            <ac:spMk id="30" creationId="{4300840D-0A0B-4512-BACA-B439D5B9C57C}"/>
          </ac:spMkLst>
        </pc:spChg>
        <pc:spChg chg="del">
          <ac:chgData name="Ghanshyam Joshi" userId="S::ghanshyam.161613@ncit.edu.np::d62af910-5a29-47fc-b626-4ef1b4969456" providerId="AD" clId="Web-{C711506B-F6A7-D747-E89D-50C77F704490}" dt="2021-03-24T02:05:59.541" v="343"/>
          <ac:spMkLst>
            <pc:docMk/>
            <pc:sldMk cId="1398533828" sldId="264"/>
            <ac:spMk id="32" creationId="{D2B78728-A580-49A7-84F9-6EF6F583ADE0}"/>
          </ac:spMkLst>
        </pc:spChg>
        <pc:spChg chg="del">
          <ac:chgData name="Ghanshyam Joshi" userId="S::ghanshyam.161613@ncit.edu.np::d62af910-5a29-47fc-b626-4ef1b4969456" providerId="AD" clId="Web-{C711506B-F6A7-D747-E89D-50C77F704490}" dt="2021-03-24T02:05:59.541" v="343"/>
          <ac:spMkLst>
            <pc:docMk/>
            <pc:sldMk cId="1398533828" sldId="264"/>
            <ac:spMk id="34" creationId="{38FAA1A1-D861-433F-88FA-1E9D6FD31D11}"/>
          </ac:spMkLst>
        </pc:spChg>
        <pc:spChg chg="del">
          <ac:chgData name="Ghanshyam Joshi" userId="S::ghanshyam.161613@ncit.edu.np::d62af910-5a29-47fc-b626-4ef1b4969456" providerId="AD" clId="Web-{C711506B-F6A7-D747-E89D-50C77F704490}" dt="2021-03-24T02:05:59.541" v="343"/>
          <ac:spMkLst>
            <pc:docMk/>
            <pc:sldMk cId="1398533828" sldId="264"/>
            <ac:spMk id="36" creationId="{8D71EDA1-87BF-4D5D-AB79-F346FD19278A}"/>
          </ac:spMkLst>
        </pc:spChg>
        <pc:spChg chg="add del">
          <ac:chgData name="Ghanshyam Joshi" userId="S::ghanshyam.161613@ncit.edu.np::d62af910-5a29-47fc-b626-4ef1b4969456" providerId="AD" clId="Web-{C711506B-F6A7-D747-E89D-50C77F704490}" dt="2021-03-24T04:27:33.901" v="376"/>
          <ac:spMkLst>
            <pc:docMk/>
            <pc:sldMk cId="1398533828" sldId="264"/>
            <ac:spMk id="41" creationId="{3B854194-185D-494D-905C-7C7CB2E30F6E}"/>
          </ac:spMkLst>
        </pc:spChg>
        <pc:spChg chg="add del">
          <ac:chgData name="Ghanshyam Joshi" userId="S::ghanshyam.161613@ncit.edu.np::d62af910-5a29-47fc-b626-4ef1b4969456" providerId="AD" clId="Web-{C711506B-F6A7-D747-E89D-50C77F704490}" dt="2021-03-24T04:27:33.901" v="376"/>
          <ac:spMkLst>
            <pc:docMk/>
            <pc:sldMk cId="1398533828" sldId="264"/>
            <ac:spMk id="43" creationId="{B4F5FA0D-0104-4987-8241-EFF7C85B88DE}"/>
          </ac:spMkLst>
        </pc:spChg>
        <pc:spChg chg="add">
          <ac:chgData name="Ghanshyam Joshi" userId="S::ghanshyam.161613@ncit.edu.np::d62af910-5a29-47fc-b626-4ef1b4969456" providerId="AD" clId="Web-{C711506B-F6A7-D747-E89D-50C77F704490}" dt="2021-03-24T04:27:33.901" v="376"/>
          <ac:spMkLst>
            <pc:docMk/>
            <pc:sldMk cId="1398533828" sldId="264"/>
            <ac:spMk id="50" creationId="{09588DA8-065E-4F6F-8EFD-43104AB2E0CF}"/>
          </ac:spMkLst>
        </pc:spChg>
        <pc:spChg chg="add">
          <ac:chgData name="Ghanshyam Joshi" userId="S::ghanshyam.161613@ncit.edu.np::d62af910-5a29-47fc-b626-4ef1b4969456" providerId="AD" clId="Web-{C711506B-F6A7-D747-E89D-50C77F704490}" dt="2021-03-24T04:27:33.901" v="376"/>
          <ac:spMkLst>
            <pc:docMk/>
            <pc:sldMk cId="1398533828" sldId="264"/>
            <ac:spMk id="52" creationId="{C4285719-470E-454C-AF62-8323075F1F5B}"/>
          </ac:spMkLst>
        </pc:spChg>
        <pc:spChg chg="add">
          <ac:chgData name="Ghanshyam Joshi" userId="S::ghanshyam.161613@ncit.edu.np::d62af910-5a29-47fc-b626-4ef1b4969456" providerId="AD" clId="Web-{C711506B-F6A7-D747-E89D-50C77F704490}" dt="2021-03-24T04:27:33.901" v="376"/>
          <ac:spMkLst>
            <pc:docMk/>
            <pc:sldMk cId="1398533828" sldId="264"/>
            <ac:spMk id="54" creationId="{CD9FE4EF-C4D8-49A0-B2FF-81D8DB7D8A24}"/>
          </ac:spMkLst>
        </pc:spChg>
        <pc:spChg chg="add">
          <ac:chgData name="Ghanshyam Joshi" userId="S::ghanshyam.161613@ncit.edu.np::d62af910-5a29-47fc-b626-4ef1b4969456" providerId="AD" clId="Web-{C711506B-F6A7-D747-E89D-50C77F704490}" dt="2021-03-24T04:27:33.901" v="376"/>
          <ac:spMkLst>
            <pc:docMk/>
            <pc:sldMk cId="1398533828" sldId="264"/>
            <ac:spMk id="56" creationId="{4300840D-0A0B-4512-BACA-B439D5B9C57C}"/>
          </ac:spMkLst>
        </pc:spChg>
        <pc:spChg chg="add">
          <ac:chgData name="Ghanshyam Joshi" userId="S::ghanshyam.161613@ncit.edu.np::d62af910-5a29-47fc-b626-4ef1b4969456" providerId="AD" clId="Web-{C711506B-F6A7-D747-E89D-50C77F704490}" dt="2021-03-24T04:27:33.901" v="376"/>
          <ac:spMkLst>
            <pc:docMk/>
            <pc:sldMk cId="1398533828" sldId="264"/>
            <ac:spMk id="58" creationId="{D2B78728-A580-49A7-84F9-6EF6F583ADE0}"/>
          </ac:spMkLst>
        </pc:spChg>
        <pc:spChg chg="add">
          <ac:chgData name="Ghanshyam Joshi" userId="S::ghanshyam.161613@ncit.edu.np::d62af910-5a29-47fc-b626-4ef1b4969456" providerId="AD" clId="Web-{C711506B-F6A7-D747-E89D-50C77F704490}" dt="2021-03-24T04:27:33.901" v="376"/>
          <ac:spMkLst>
            <pc:docMk/>
            <pc:sldMk cId="1398533828" sldId="264"/>
            <ac:spMk id="60" creationId="{38FAA1A1-D861-433F-88FA-1E9D6FD31D11}"/>
          </ac:spMkLst>
        </pc:spChg>
        <pc:spChg chg="add">
          <ac:chgData name="Ghanshyam Joshi" userId="S::ghanshyam.161613@ncit.edu.np::d62af910-5a29-47fc-b626-4ef1b4969456" providerId="AD" clId="Web-{C711506B-F6A7-D747-E89D-50C77F704490}" dt="2021-03-24T04:27:33.901" v="376"/>
          <ac:spMkLst>
            <pc:docMk/>
            <pc:sldMk cId="1398533828" sldId="264"/>
            <ac:spMk id="62" creationId="{8D71EDA1-87BF-4D5D-AB79-F346FD19278A}"/>
          </ac:spMkLst>
        </pc:spChg>
        <pc:picChg chg="add del">
          <ac:chgData name="Ghanshyam Joshi" userId="S::ghanshyam.161613@ncit.edu.np::d62af910-5a29-47fc-b626-4ef1b4969456" providerId="AD" clId="Web-{C711506B-F6A7-D747-E89D-50C77F704490}" dt="2021-03-24T04:27:33.901" v="376"/>
          <ac:picMkLst>
            <pc:docMk/>
            <pc:sldMk cId="1398533828" sldId="264"/>
            <ac:picMk id="45" creationId="{2897127E-6CEF-446C-BE87-93B7C46E49D1}"/>
          </ac:picMkLst>
        </pc:picChg>
      </pc:sldChg>
      <pc:sldChg chg="modSp">
        <pc:chgData name="Ghanshyam Joshi" userId="S::ghanshyam.161613@ncit.edu.np::d62af910-5a29-47fc-b626-4ef1b4969456" providerId="AD" clId="Web-{C711506B-F6A7-D747-E89D-50C77F704490}" dt="2021-03-24T01:03:59.003" v="324" actId="20577"/>
        <pc:sldMkLst>
          <pc:docMk/>
          <pc:sldMk cId="2108958170" sldId="265"/>
        </pc:sldMkLst>
        <pc:spChg chg="mod">
          <ac:chgData name="Ghanshyam Joshi" userId="S::ghanshyam.161613@ncit.edu.np::d62af910-5a29-47fc-b626-4ef1b4969456" providerId="AD" clId="Web-{C711506B-F6A7-D747-E89D-50C77F704490}" dt="2021-03-24T01:03:59.003" v="324" actId="20577"/>
          <ac:spMkLst>
            <pc:docMk/>
            <pc:sldMk cId="2108958170" sldId="265"/>
            <ac:spMk id="7" creationId="{C79A6BB5-E74C-4EF8-B0C3-A098C948548B}"/>
          </ac:spMkLst>
        </pc:spChg>
      </pc:sldChg>
      <pc:sldChg chg="addSp delSp modSp add mod replId setClrOvrMap">
        <pc:chgData name="Ghanshyam Joshi" userId="S::ghanshyam.161613@ncit.edu.np::d62af910-5a29-47fc-b626-4ef1b4969456" providerId="AD" clId="Web-{C711506B-F6A7-D747-E89D-50C77F704490}" dt="2021-03-24T00:50:04.530" v="314" actId="20577"/>
        <pc:sldMkLst>
          <pc:docMk/>
          <pc:sldMk cId="1914368525" sldId="266"/>
        </pc:sldMkLst>
        <pc:spChg chg="mod">
          <ac:chgData name="Ghanshyam Joshi" userId="S::ghanshyam.161613@ncit.edu.np::d62af910-5a29-47fc-b626-4ef1b4969456" providerId="AD" clId="Web-{C711506B-F6A7-D747-E89D-50C77F704490}" dt="2021-03-24T00:50:04.530" v="314" actId="20577"/>
          <ac:spMkLst>
            <pc:docMk/>
            <pc:sldMk cId="1914368525" sldId="266"/>
            <ac:spMk id="2" creationId="{FCC79D8E-FD2D-45B8-B84D-79CB3019F3AE}"/>
          </ac:spMkLst>
        </pc:spChg>
        <pc:spChg chg="add del mod">
          <ac:chgData name="Ghanshyam Joshi" userId="S::ghanshyam.161613@ncit.edu.np::d62af910-5a29-47fc-b626-4ef1b4969456" providerId="AD" clId="Web-{C711506B-F6A7-D747-E89D-50C77F704490}" dt="2021-03-24T00:49:08.810" v="290"/>
          <ac:spMkLst>
            <pc:docMk/>
            <pc:sldMk cId="1914368525" sldId="266"/>
            <ac:spMk id="4" creationId="{29E31A23-3249-4A0D-A6DC-36F53ABC9BA8}"/>
          </ac:spMkLst>
        </pc:spChg>
        <pc:spChg chg="add">
          <ac:chgData name="Ghanshyam Joshi" userId="S::ghanshyam.161613@ncit.edu.np::d62af910-5a29-47fc-b626-4ef1b4969456" providerId="AD" clId="Web-{C711506B-F6A7-D747-E89D-50C77F704490}" dt="2021-03-24T00:49:38.530" v="291"/>
          <ac:spMkLst>
            <pc:docMk/>
            <pc:sldMk cId="1914368525" sldId="266"/>
            <ac:spMk id="11" creationId="{D4771268-CB57-404A-9271-370EB28F6090}"/>
          </ac:spMkLst>
        </pc:spChg>
        <pc:picChg chg="del">
          <ac:chgData name="Ghanshyam Joshi" userId="S::ghanshyam.161613@ncit.edu.np::d62af910-5a29-47fc-b626-4ef1b4969456" providerId="AD" clId="Web-{C711506B-F6A7-D747-E89D-50C77F704490}" dt="2021-03-24T00:48:36.575" v="289"/>
          <ac:picMkLst>
            <pc:docMk/>
            <pc:sldMk cId="1914368525" sldId="266"/>
            <ac:picMk id="5" creationId="{C4248573-DDA0-4110-A7F4-AD981B73AAFB}"/>
          </ac:picMkLst>
        </pc:picChg>
        <pc:picChg chg="add mod ord">
          <ac:chgData name="Ghanshyam Joshi" userId="S::ghanshyam.161613@ncit.edu.np::d62af910-5a29-47fc-b626-4ef1b4969456" providerId="AD" clId="Web-{C711506B-F6A7-D747-E89D-50C77F704490}" dt="2021-03-24T00:49:38.530" v="291"/>
          <ac:picMkLst>
            <pc:docMk/>
            <pc:sldMk cId="1914368525" sldId="266"/>
            <ac:picMk id="6" creationId="{3C2E0BF8-5ADE-4FFF-8FA8-45E9AC645659}"/>
          </ac:picMkLst>
        </pc:picChg>
      </pc:sldChg>
      <pc:sldChg chg="add replId">
        <pc:chgData name="Ghanshyam Joshi" userId="S::ghanshyam.161613@ncit.edu.np::d62af910-5a29-47fc-b626-4ef1b4969456" providerId="AD" clId="Web-{C711506B-F6A7-D747-E89D-50C77F704490}" dt="2021-03-24T04:23:43.271" v="365"/>
        <pc:sldMkLst>
          <pc:docMk/>
          <pc:sldMk cId="1076565958" sldId="267"/>
        </pc:sldMkLst>
      </pc:sldChg>
      <pc:sldChg chg="addSp delSp modSp new del">
        <pc:chgData name="Ghanshyam Joshi" userId="S::ghanshyam.161613@ncit.edu.np::d62af910-5a29-47fc-b626-4ef1b4969456" providerId="AD" clId="Web-{C711506B-F6A7-D747-E89D-50C77F704490}" dt="2021-03-24T04:23:38.099" v="364"/>
        <pc:sldMkLst>
          <pc:docMk/>
          <pc:sldMk cId="1782345157" sldId="267"/>
        </pc:sldMkLst>
        <pc:spChg chg="mod">
          <ac:chgData name="Ghanshyam Joshi" userId="S::ghanshyam.161613@ncit.edu.np::d62af910-5a29-47fc-b626-4ef1b4969456" providerId="AD" clId="Web-{C711506B-F6A7-D747-E89D-50C77F704490}" dt="2021-03-24T04:22:33.644" v="361" actId="20577"/>
          <ac:spMkLst>
            <pc:docMk/>
            <pc:sldMk cId="1782345157" sldId="267"/>
            <ac:spMk id="2" creationId="{C3EE1994-DBA3-4C9B-9973-2CF6E21BA7E7}"/>
          </ac:spMkLst>
        </pc:spChg>
        <pc:spChg chg="del">
          <ac:chgData name="Ghanshyam Joshi" userId="S::ghanshyam.161613@ncit.edu.np::d62af910-5a29-47fc-b626-4ef1b4969456" providerId="AD" clId="Web-{C711506B-F6A7-D747-E89D-50C77F704490}" dt="2021-03-24T04:23:03.723" v="362"/>
          <ac:spMkLst>
            <pc:docMk/>
            <pc:sldMk cId="1782345157" sldId="267"/>
            <ac:spMk id="3" creationId="{7E4AFD63-C424-48C1-BE89-78A244FFEEBE}"/>
          </ac:spMkLst>
        </pc:spChg>
        <pc:spChg chg="add mod">
          <ac:chgData name="Ghanshyam Joshi" userId="S::ghanshyam.161613@ncit.edu.np::d62af910-5a29-47fc-b626-4ef1b4969456" providerId="AD" clId="Web-{C711506B-F6A7-D747-E89D-50C77F704490}" dt="2021-03-24T04:23:30.880" v="363"/>
          <ac:spMkLst>
            <pc:docMk/>
            <pc:sldMk cId="1782345157" sldId="267"/>
            <ac:spMk id="6" creationId="{5C30A3DE-49BD-4C02-B198-1238FFB4CE3E}"/>
          </ac:spMkLst>
        </pc:spChg>
        <pc:picChg chg="add del mod ord">
          <ac:chgData name="Ghanshyam Joshi" userId="S::ghanshyam.161613@ncit.edu.np::d62af910-5a29-47fc-b626-4ef1b4969456" providerId="AD" clId="Web-{C711506B-F6A7-D747-E89D-50C77F704490}" dt="2021-03-24T04:23:30.880" v="363"/>
          <ac:picMkLst>
            <pc:docMk/>
            <pc:sldMk cId="1782345157" sldId="267"/>
            <ac:picMk id="4" creationId="{1601FD21-C2EA-493E-A66A-365D01708420}"/>
          </ac:picMkLst>
        </pc:picChg>
      </pc:sldChg>
    </pc:docChg>
  </pc:docChgLst>
  <pc:docChgLst>
    <pc:chgData name="Ghanshyam Joshi" userId="S::ghanshyam.161613@ncit.edu.np::d62af910-5a29-47fc-b626-4ef1b4969456" providerId="AD" clId="Web-{ABC27A9A-29A7-ED91-F54F-9EF8BFEBD5D2}"/>
    <pc:docChg chg="modSld">
      <pc:chgData name="Ghanshyam Joshi" userId="S::ghanshyam.161613@ncit.edu.np::d62af910-5a29-47fc-b626-4ef1b4969456" providerId="AD" clId="Web-{ABC27A9A-29A7-ED91-F54F-9EF8BFEBD5D2}" dt="2021-07-27T09:35:22.544" v="41" actId="20577"/>
      <pc:docMkLst>
        <pc:docMk/>
      </pc:docMkLst>
      <pc:sldChg chg="modSp">
        <pc:chgData name="Ghanshyam Joshi" userId="S::ghanshyam.161613@ncit.edu.np::d62af910-5a29-47fc-b626-4ef1b4969456" providerId="AD" clId="Web-{ABC27A9A-29A7-ED91-F54F-9EF8BFEBD5D2}" dt="2021-07-27T09:35:22.544" v="41" actId="20577"/>
        <pc:sldMkLst>
          <pc:docMk/>
          <pc:sldMk cId="1398533828" sldId="264"/>
        </pc:sldMkLst>
        <pc:spChg chg="mod">
          <ac:chgData name="Ghanshyam Joshi" userId="S::ghanshyam.161613@ncit.edu.np::d62af910-5a29-47fc-b626-4ef1b4969456" providerId="AD" clId="Web-{ABC27A9A-29A7-ED91-F54F-9EF8BFEBD5D2}" dt="2021-07-27T09:35:22.544" v="41" actId="20577"/>
          <ac:spMkLst>
            <pc:docMk/>
            <pc:sldMk cId="1398533828" sldId="264"/>
            <ac:spMk id="19" creationId="{60B61B53-F2D6-452E-9843-28766493E1CE}"/>
          </ac:spMkLst>
        </pc:spChg>
      </pc:sldChg>
      <pc:sldChg chg="addSp modSp mod setBg">
        <pc:chgData name="Ghanshyam Joshi" userId="S::ghanshyam.161613@ncit.edu.np::d62af910-5a29-47fc-b626-4ef1b4969456" providerId="AD" clId="Web-{ABC27A9A-29A7-ED91-F54F-9EF8BFEBD5D2}" dt="2021-07-27T07:58:05.607" v="0"/>
        <pc:sldMkLst>
          <pc:docMk/>
          <pc:sldMk cId="1627222635" sldId="276"/>
        </pc:sldMkLst>
        <pc:spChg chg="mod">
          <ac:chgData name="Ghanshyam Joshi" userId="S::ghanshyam.161613@ncit.edu.np::d62af910-5a29-47fc-b626-4ef1b4969456" providerId="AD" clId="Web-{ABC27A9A-29A7-ED91-F54F-9EF8BFEBD5D2}" dt="2021-07-27T07:58:05.607" v="0"/>
          <ac:spMkLst>
            <pc:docMk/>
            <pc:sldMk cId="1627222635" sldId="276"/>
            <ac:spMk id="2" creationId="{CDC9C738-A5A2-41B9-AE4B-7D9AABE1A41A}"/>
          </ac:spMkLst>
        </pc:spChg>
        <pc:spChg chg="mod">
          <ac:chgData name="Ghanshyam Joshi" userId="S::ghanshyam.161613@ncit.edu.np::d62af910-5a29-47fc-b626-4ef1b4969456" providerId="AD" clId="Web-{ABC27A9A-29A7-ED91-F54F-9EF8BFEBD5D2}" dt="2021-07-27T07:58:05.607" v="0"/>
          <ac:spMkLst>
            <pc:docMk/>
            <pc:sldMk cId="1627222635" sldId="276"/>
            <ac:spMk id="3" creationId="{4A5F9DAB-EB83-46CD-A18C-7B86EC4C10B3}"/>
          </ac:spMkLst>
        </pc:spChg>
        <pc:spChg chg="mod">
          <ac:chgData name="Ghanshyam Joshi" userId="S::ghanshyam.161613@ncit.edu.np::d62af910-5a29-47fc-b626-4ef1b4969456" providerId="AD" clId="Web-{ABC27A9A-29A7-ED91-F54F-9EF8BFEBD5D2}" dt="2021-07-27T07:58:05.607" v="0"/>
          <ac:spMkLst>
            <pc:docMk/>
            <pc:sldMk cId="1627222635" sldId="276"/>
            <ac:spMk id="4" creationId="{BC3E5A57-A2A0-421A-B093-EACCEE404F48}"/>
          </ac:spMkLst>
        </pc:spChg>
        <pc:spChg chg="add">
          <ac:chgData name="Ghanshyam Joshi" userId="S::ghanshyam.161613@ncit.edu.np::d62af910-5a29-47fc-b626-4ef1b4969456" providerId="AD" clId="Web-{ABC27A9A-29A7-ED91-F54F-9EF8BFEBD5D2}" dt="2021-07-27T07:58:05.607" v="0"/>
          <ac:spMkLst>
            <pc:docMk/>
            <pc:sldMk cId="1627222635" sldId="276"/>
            <ac:spMk id="10" creationId="{2C61293E-6EBE-43EF-A52C-9BEBFD7679D4}"/>
          </ac:spMkLst>
        </pc:spChg>
        <pc:spChg chg="add">
          <ac:chgData name="Ghanshyam Joshi" userId="S::ghanshyam.161613@ncit.edu.np::d62af910-5a29-47fc-b626-4ef1b4969456" providerId="AD" clId="Web-{ABC27A9A-29A7-ED91-F54F-9EF8BFEBD5D2}" dt="2021-07-27T07:58:05.607" v="0"/>
          <ac:spMkLst>
            <pc:docMk/>
            <pc:sldMk cId="1627222635" sldId="276"/>
            <ac:spMk id="12" creationId="{21540236-BFD5-4A9D-8840-4703E7F76825}"/>
          </ac:spMkLst>
        </pc:spChg>
        <pc:picChg chg="add">
          <ac:chgData name="Ghanshyam Joshi" userId="S::ghanshyam.161613@ncit.edu.np::d62af910-5a29-47fc-b626-4ef1b4969456" providerId="AD" clId="Web-{ABC27A9A-29A7-ED91-F54F-9EF8BFEBD5D2}" dt="2021-07-27T07:58:05.607" v="0"/>
          <ac:picMkLst>
            <pc:docMk/>
            <pc:sldMk cId="1627222635" sldId="276"/>
            <ac:picMk id="6" creationId="{ADA002F6-C908-4482-AF65-99C1E849296E}"/>
          </ac:picMkLst>
        </pc:picChg>
      </pc:sldChg>
    </pc:docChg>
  </pc:docChgLst>
  <pc:docChgLst>
    <pc:chgData name="Mohan Dhakal" userId="S::mohan.161757@ncit.edu.np::08e16f4c-a889-43c0-bfff-d1f8c447b9d6" providerId="AD" clId="Web-{F8B6B79F-00BD-0000-80F1-781D24F2744D}"/>
    <pc:docChg chg="modSld">
      <pc:chgData name="Mohan Dhakal" userId="S::mohan.161757@ncit.edu.np::08e16f4c-a889-43c0-bfff-d1f8c447b9d6" providerId="AD" clId="Web-{F8B6B79F-00BD-0000-80F1-781D24F2744D}" dt="2021-03-25T12:07:54.737" v="6" actId="20577"/>
      <pc:docMkLst>
        <pc:docMk/>
      </pc:docMkLst>
      <pc:sldChg chg="modSp">
        <pc:chgData name="Mohan Dhakal" userId="S::mohan.161757@ncit.edu.np::08e16f4c-a889-43c0-bfff-d1f8c447b9d6" providerId="AD" clId="Web-{F8B6B79F-00BD-0000-80F1-781D24F2744D}" dt="2021-03-25T12:07:54.737" v="6" actId="20577"/>
        <pc:sldMkLst>
          <pc:docMk/>
          <pc:sldMk cId="109857222" sldId="256"/>
        </pc:sldMkLst>
        <pc:graphicFrameChg chg="modGraphic">
          <ac:chgData name="Mohan Dhakal" userId="S::mohan.161757@ncit.edu.np::08e16f4c-a889-43c0-bfff-d1f8c447b9d6" providerId="AD" clId="Web-{F8B6B79F-00BD-0000-80F1-781D24F2744D}" dt="2021-03-25T12:07:54.737" v="6" actId="20577"/>
          <ac:graphicFrameMkLst>
            <pc:docMk/>
            <pc:sldMk cId="109857222" sldId="256"/>
            <ac:graphicFrameMk id="20" creationId="{118FEA22-AE12-4480-B47E-FBBF1B1B90ED}"/>
          </ac:graphicFrameMkLst>
        </pc:graphicFrameChg>
      </pc:sldChg>
    </pc:docChg>
  </pc:docChgLst>
  <pc:docChgLst>
    <pc:chgData name="Ghanshyam Joshi" userId="S::ghanshyam.161613@ncit.edu.np::d62af910-5a29-47fc-b626-4ef1b4969456" providerId="AD" clId="Web-{A0B80A4A-C568-47D3-5A16-A96B1669D279}"/>
    <pc:docChg chg="addSld modSld sldOrd">
      <pc:chgData name="Ghanshyam Joshi" userId="S::ghanshyam.161613@ncit.edu.np::d62af910-5a29-47fc-b626-4ef1b4969456" providerId="AD" clId="Web-{A0B80A4A-C568-47D3-5A16-A96B1669D279}" dt="2021-07-27T04:13:32.134" v="571"/>
      <pc:docMkLst>
        <pc:docMk/>
      </pc:docMkLst>
      <pc:sldChg chg="addSp modSp mod setBg setClrOvrMap">
        <pc:chgData name="Ghanshyam Joshi" userId="S::ghanshyam.161613@ncit.edu.np::d62af910-5a29-47fc-b626-4ef1b4969456" providerId="AD" clId="Web-{A0B80A4A-C568-47D3-5A16-A96B1669D279}" dt="2021-07-27T03:58:55.717" v="432"/>
        <pc:sldMkLst>
          <pc:docMk/>
          <pc:sldMk cId="3754752531" sldId="260"/>
        </pc:sldMkLst>
        <pc:spChg chg="mod ord">
          <ac:chgData name="Ghanshyam Joshi" userId="S::ghanshyam.161613@ncit.edu.np::d62af910-5a29-47fc-b626-4ef1b4969456" providerId="AD" clId="Web-{A0B80A4A-C568-47D3-5A16-A96B1669D279}" dt="2021-07-27T03:58:55.717" v="432"/>
          <ac:spMkLst>
            <pc:docMk/>
            <pc:sldMk cId="3754752531" sldId="260"/>
            <ac:spMk id="2" creationId="{23749DF9-8AB8-456F-A4E5-9B6FBA1F5FC6}"/>
          </ac:spMkLst>
        </pc:spChg>
        <pc:spChg chg="mod ord">
          <ac:chgData name="Ghanshyam Joshi" userId="S::ghanshyam.161613@ncit.edu.np::d62af910-5a29-47fc-b626-4ef1b4969456" providerId="AD" clId="Web-{A0B80A4A-C568-47D3-5A16-A96B1669D279}" dt="2021-07-27T03:58:55.717" v="432"/>
          <ac:spMkLst>
            <pc:docMk/>
            <pc:sldMk cId="3754752531" sldId="260"/>
            <ac:spMk id="7" creationId="{E7DA95D3-E348-44C6-97CE-BB60D195B37E}"/>
          </ac:spMkLst>
        </pc:spChg>
        <pc:spChg chg="add">
          <ac:chgData name="Ghanshyam Joshi" userId="S::ghanshyam.161613@ncit.edu.np::d62af910-5a29-47fc-b626-4ef1b4969456" providerId="AD" clId="Web-{A0B80A4A-C568-47D3-5A16-A96B1669D279}" dt="2021-07-27T03:58:55.717" v="432"/>
          <ac:spMkLst>
            <pc:docMk/>
            <pc:sldMk cId="3754752531" sldId="260"/>
            <ac:spMk id="17" creationId="{1707FC24-6981-43D9-B525-C7832BA22463}"/>
          </ac:spMkLst>
        </pc:spChg>
        <pc:picChg chg="mod">
          <ac:chgData name="Ghanshyam Joshi" userId="S::ghanshyam.161613@ncit.edu.np::d62af910-5a29-47fc-b626-4ef1b4969456" providerId="AD" clId="Web-{A0B80A4A-C568-47D3-5A16-A96B1669D279}" dt="2021-07-27T03:58:55.717" v="432"/>
          <ac:picMkLst>
            <pc:docMk/>
            <pc:sldMk cId="3754752531" sldId="260"/>
            <ac:picMk id="3" creationId="{9D46E652-64CB-4A26-85FC-CB8848B818B0}"/>
          </ac:picMkLst>
        </pc:picChg>
        <pc:picChg chg="mod">
          <ac:chgData name="Ghanshyam Joshi" userId="S::ghanshyam.161613@ncit.edu.np::d62af910-5a29-47fc-b626-4ef1b4969456" providerId="AD" clId="Web-{A0B80A4A-C568-47D3-5A16-A96B1669D279}" dt="2021-07-27T03:58:55.717" v="432"/>
          <ac:picMkLst>
            <pc:docMk/>
            <pc:sldMk cId="3754752531" sldId="260"/>
            <ac:picMk id="4" creationId="{3F160FC1-2634-45D2-99DD-71DB70986272}"/>
          </ac:picMkLst>
        </pc:picChg>
        <pc:picChg chg="mod">
          <ac:chgData name="Ghanshyam Joshi" userId="S::ghanshyam.161613@ncit.edu.np::d62af910-5a29-47fc-b626-4ef1b4969456" providerId="AD" clId="Web-{A0B80A4A-C568-47D3-5A16-A96B1669D279}" dt="2021-07-27T03:58:55.717" v="432"/>
          <ac:picMkLst>
            <pc:docMk/>
            <pc:sldMk cId="3754752531" sldId="260"/>
            <ac:picMk id="5" creationId="{D31869CB-5389-41A6-8EF7-57042C9A8141}"/>
          </ac:picMkLst>
        </pc:picChg>
        <pc:picChg chg="add mod ord">
          <ac:chgData name="Ghanshyam Joshi" userId="S::ghanshyam.161613@ncit.edu.np::d62af910-5a29-47fc-b626-4ef1b4969456" providerId="AD" clId="Web-{A0B80A4A-C568-47D3-5A16-A96B1669D279}" dt="2021-07-27T03:58:55.717" v="432"/>
          <ac:picMkLst>
            <pc:docMk/>
            <pc:sldMk cId="3754752531" sldId="260"/>
            <ac:picMk id="6" creationId="{25BCC23C-099A-4DA2-BBB9-7101908F4A2C}"/>
          </ac:picMkLst>
        </pc:picChg>
        <pc:picChg chg="mod">
          <ac:chgData name="Ghanshyam Joshi" userId="S::ghanshyam.161613@ncit.edu.np::d62af910-5a29-47fc-b626-4ef1b4969456" providerId="AD" clId="Web-{A0B80A4A-C568-47D3-5A16-A96B1669D279}" dt="2021-07-27T03:58:55.717" v="432"/>
          <ac:picMkLst>
            <pc:docMk/>
            <pc:sldMk cId="3754752531" sldId="260"/>
            <ac:picMk id="10" creationId="{0EBC88A7-2714-4447-BBF7-C41165C40AD3}"/>
          </ac:picMkLst>
        </pc:picChg>
        <pc:picChg chg="mod ord">
          <ac:chgData name="Ghanshyam Joshi" userId="S::ghanshyam.161613@ncit.edu.np::d62af910-5a29-47fc-b626-4ef1b4969456" providerId="AD" clId="Web-{A0B80A4A-C568-47D3-5A16-A96B1669D279}" dt="2021-07-27T03:58:55.717" v="432"/>
          <ac:picMkLst>
            <pc:docMk/>
            <pc:sldMk cId="3754752531" sldId="260"/>
            <ac:picMk id="12" creationId="{EA0C0D17-94CA-48B7-BE3C-8C4812221054}"/>
          </ac:picMkLst>
        </pc:picChg>
        <pc:picChg chg="mod ord">
          <ac:chgData name="Ghanshyam Joshi" userId="S::ghanshyam.161613@ncit.edu.np::d62af910-5a29-47fc-b626-4ef1b4969456" providerId="AD" clId="Web-{A0B80A4A-C568-47D3-5A16-A96B1669D279}" dt="2021-07-27T03:58:55.717" v="432"/>
          <ac:picMkLst>
            <pc:docMk/>
            <pc:sldMk cId="3754752531" sldId="260"/>
            <ac:picMk id="14" creationId="{5FE37034-303B-4A6F-BBD1-4A134314A885}"/>
          </ac:picMkLst>
        </pc:picChg>
      </pc:sldChg>
      <pc:sldChg chg="modSp ord">
        <pc:chgData name="Ghanshyam Joshi" userId="S::ghanshyam.161613@ncit.edu.np::d62af910-5a29-47fc-b626-4ef1b4969456" providerId="AD" clId="Web-{A0B80A4A-C568-47D3-5A16-A96B1669D279}" dt="2021-07-27T03:59:23.030" v="433"/>
        <pc:sldMkLst>
          <pc:docMk/>
          <pc:sldMk cId="1398533828" sldId="264"/>
        </pc:sldMkLst>
        <pc:spChg chg="mod">
          <ac:chgData name="Ghanshyam Joshi" userId="S::ghanshyam.161613@ncit.edu.np::d62af910-5a29-47fc-b626-4ef1b4969456" providerId="AD" clId="Web-{A0B80A4A-C568-47D3-5A16-A96B1669D279}" dt="2021-07-27T03:49:59.164" v="430" actId="20577"/>
          <ac:spMkLst>
            <pc:docMk/>
            <pc:sldMk cId="1398533828" sldId="264"/>
            <ac:spMk id="3" creationId="{BF284BDE-966A-4A58-81FA-B6ECC74BCBBA}"/>
          </ac:spMkLst>
        </pc:spChg>
      </pc:sldChg>
      <pc:sldChg chg="addSp delSp modSp new mod setBg addAnim modAnim">
        <pc:chgData name="Ghanshyam Joshi" userId="S::ghanshyam.161613@ncit.edu.np::d62af910-5a29-47fc-b626-4ef1b4969456" providerId="AD" clId="Web-{A0B80A4A-C568-47D3-5A16-A96B1669D279}" dt="2021-07-27T04:00:32.499" v="437"/>
        <pc:sldMkLst>
          <pc:docMk/>
          <pc:sldMk cId="725584318" sldId="272"/>
        </pc:sldMkLst>
        <pc:spChg chg="mod">
          <ac:chgData name="Ghanshyam Joshi" userId="S::ghanshyam.161613@ncit.edu.np::d62af910-5a29-47fc-b626-4ef1b4969456" providerId="AD" clId="Web-{A0B80A4A-C568-47D3-5A16-A96B1669D279}" dt="2021-07-27T03:07:34.538" v="16" actId="20577"/>
          <ac:spMkLst>
            <pc:docMk/>
            <pc:sldMk cId="725584318" sldId="272"/>
            <ac:spMk id="2" creationId="{4141D296-01C6-4133-8442-167A1ADEFDC1}"/>
          </ac:spMkLst>
        </pc:spChg>
        <pc:spChg chg="del">
          <ac:chgData name="Ghanshyam Joshi" userId="S::ghanshyam.161613@ncit.edu.np::d62af910-5a29-47fc-b626-4ef1b4969456" providerId="AD" clId="Web-{A0B80A4A-C568-47D3-5A16-A96B1669D279}" dt="2021-07-27T03:06:53.068" v="13"/>
          <ac:spMkLst>
            <pc:docMk/>
            <pc:sldMk cId="725584318" sldId="272"/>
            <ac:spMk id="3" creationId="{B04B0E62-9E8C-4D72-A185-15893E18FA36}"/>
          </ac:spMkLst>
        </pc:spChg>
        <pc:spChg chg="mod">
          <ac:chgData name="Ghanshyam Joshi" userId="S::ghanshyam.161613@ncit.edu.np::d62af910-5a29-47fc-b626-4ef1b4969456" providerId="AD" clId="Web-{A0B80A4A-C568-47D3-5A16-A96B1669D279}" dt="2021-07-27T03:07:09.397" v="14"/>
          <ac:spMkLst>
            <pc:docMk/>
            <pc:sldMk cId="725584318" sldId="272"/>
            <ac:spMk id="4" creationId="{7DC8A7B0-9EB8-4052-A1D8-D9F2480F2DD5}"/>
          </ac:spMkLst>
        </pc:spChg>
        <pc:spChg chg="add">
          <ac:chgData name="Ghanshyam Joshi" userId="S::ghanshyam.161613@ncit.edu.np::d62af910-5a29-47fc-b626-4ef1b4969456" providerId="AD" clId="Web-{A0B80A4A-C568-47D3-5A16-A96B1669D279}" dt="2021-07-27T03:07:09.397" v="14"/>
          <ac:spMkLst>
            <pc:docMk/>
            <pc:sldMk cId="725584318" sldId="272"/>
            <ac:spMk id="10" creationId="{A4AC5506-6312-4701-8D3C-40187889A947}"/>
          </ac:spMkLst>
        </pc:spChg>
        <pc:picChg chg="add mod ord">
          <ac:chgData name="Ghanshyam Joshi" userId="S::ghanshyam.161613@ncit.edu.np::d62af910-5a29-47fc-b626-4ef1b4969456" providerId="AD" clId="Web-{A0B80A4A-C568-47D3-5A16-A96B1669D279}" dt="2021-07-27T03:07:09.397" v="14"/>
          <ac:picMkLst>
            <pc:docMk/>
            <pc:sldMk cId="725584318" sldId="272"/>
            <ac:picMk id="5" creationId="{25089D2C-CD21-4706-9F99-26BACBA60024}"/>
          </ac:picMkLst>
        </pc:picChg>
      </pc:sldChg>
      <pc:sldChg chg="addSp modSp new mod setBg addAnim modAnim">
        <pc:chgData name="Ghanshyam Joshi" userId="S::ghanshyam.161613@ncit.edu.np::d62af910-5a29-47fc-b626-4ef1b4969456" providerId="AD" clId="Web-{A0B80A4A-C568-47D3-5A16-A96B1669D279}" dt="2021-07-27T04:00:20.906" v="435"/>
        <pc:sldMkLst>
          <pc:docMk/>
          <pc:sldMk cId="4250162410" sldId="273"/>
        </pc:sldMkLst>
        <pc:spChg chg="mod">
          <ac:chgData name="Ghanshyam Joshi" userId="S::ghanshyam.161613@ncit.edu.np::d62af910-5a29-47fc-b626-4ef1b4969456" providerId="AD" clId="Web-{A0B80A4A-C568-47D3-5A16-A96B1669D279}" dt="2021-07-27T03:12:33.088" v="122"/>
          <ac:spMkLst>
            <pc:docMk/>
            <pc:sldMk cId="4250162410" sldId="273"/>
            <ac:spMk id="2" creationId="{7A49AFB7-044D-4C21-B522-E662AE8C2078}"/>
          </ac:spMkLst>
        </pc:spChg>
        <pc:spChg chg="mod">
          <ac:chgData name="Ghanshyam Joshi" userId="S::ghanshyam.161613@ncit.edu.np::d62af910-5a29-47fc-b626-4ef1b4969456" providerId="AD" clId="Web-{A0B80A4A-C568-47D3-5A16-A96B1669D279}" dt="2021-07-27T03:12:33.088" v="122"/>
          <ac:spMkLst>
            <pc:docMk/>
            <pc:sldMk cId="4250162410" sldId="273"/>
            <ac:spMk id="3" creationId="{87234986-A442-4EBD-9C5B-94136037CCDC}"/>
          </ac:spMkLst>
        </pc:spChg>
        <pc:spChg chg="mod ord">
          <ac:chgData name="Ghanshyam Joshi" userId="S::ghanshyam.161613@ncit.edu.np::d62af910-5a29-47fc-b626-4ef1b4969456" providerId="AD" clId="Web-{A0B80A4A-C568-47D3-5A16-A96B1669D279}" dt="2021-07-27T03:12:33.088" v="122"/>
          <ac:spMkLst>
            <pc:docMk/>
            <pc:sldMk cId="4250162410" sldId="273"/>
            <ac:spMk id="4" creationId="{2E15B651-32AD-4DA9-B512-E8160ECD7539}"/>
          </ac:spMkLst>
        </pc:spChg>
        <pc:spChg chg="add">
          <ac:chgData name="Ghanshyam Joshi" userId="S::ghanshyam.161613@ncit.edu.np::d62af910-5a29-47fc-b626-4ef1b4969456" providerId="AD" clId="Web-{A0B80A4A-C568-47D3-5A16-A96B1669D279}" dt="2021-07-27T03:12:33.088" v="122"/>
          <ac:spMkLst>
            <pc:docMk/>
            <pc:sldMk cId="4250162410" sldId="273"/>
            <ac:spMk id="11" creationId="{73DE2CFE-42F2-48F0-8706-5264E012B10C}"/>
          </ac:spMkLst>
        </pc:spChg>
        <pc:picChg chg="add mod">
          <ac:chgData name="Ghanshyam Joshi" userId="S::ghanshyam.161613@ncit.edu.np::d62af910-5a29-47fc-b626-4ef1b4969456" providerId="AD" clId="Web-{A0B80A4A-C568-47D3-5A16-A96B1669D279}" dt="2021-07-27T03:12:33.088" v="122"/>
          <ac:picMkLst>
            <pc:docMk/>
            <pc:sldMk cId="4250162410" sldId="273"/>
            <ac:picMk id="6" creationId="{5C45723F-1772-4973-851E-4EE9A5EC3AC4}"/>
          </ac:picMkLst>
        </pc:picChg>
      </pc:sldChg>
      <pc:sldChg chg="addSp delSp modSp new mod setBg addAnim modAnim">
        <pc:chgData name="Ghanshyam Joshi" userId="S::ghanshyam.161613@ncit.edu.np::d62af910-5a29-47fc-b626-4ef1b4969456" providerId="AD" clId="Web-{A0B80A4A-C568-47D3-5A16-A96B1669D279}" dt="2021-07-27T04:13:32.134" v="571"/>
        <pc:sldMkLst>
          <pc:docMk/>
          <pc:sldMk cId="1169413936" sldId="274"/>
        </pc:sldMkLst>
        <pc:spChg chg="mod">
          <ac:chgData name="Ghanshyam Joshi" userId="S::ghanshyam.161613@ncit.edu.np::d62af910-5a29-47fc-b626-4ef1b4969456" providerId="AD" clId="Web-{A0B80A4A-C568-47D3-5A16-A96B1669D279}" dt="2021-07-27T03:24:09.972" v="427"/>
          <ac:spMkLst>
            <pc:docMk/>
            <pc:sldMk cId="1169413936" sldId="274"/>
            <ac:spMk id="2" creationId="{5FFED35C-0597-4D14-99FC-BD6B82304909}"/>
          </ac:spMkLst>
        </pc:spChg>
        <pc:spChg chg="add del mod">
          <ac:chgData name="Ghanshyam Joshi" userId="S::ghanshyam.161613@ncit.edu.np::d62af910-5a29-47fc-b626-4ef1b4969456" providerId="AD" clId="Web-{A0B80A4A-C568-47D3-5A16-A96B1669D279}" dt="2021-07-27T04:12:23.758" v="558" actId="1076"/>
          <ac:spMkLst>
            <pc:docMk/>
            <pc:sldMk cId="1169413936" sldId="274"/>
            <ac:spMk id="3" creationId="{CD03F4CA-42F8-47CB-9707-FCE65362529A}"/>
          </ac:spMkLst>
        </pc:spChg>
        <pc:spChg chg="mod">
          <ac:chgData name="Ghanshyam Joshi" userId="S::ghanshyam.161613@ncit.edu.np::d62af910-5a29-47fc-b626-4ef1b4969456" providerId="AD" clId="Web-{A0B80A4A-C568-47D3-5A16-A96B1669D279}" dt="2021-07-27T03:24:09.972" v="427"/>
          <ac:spMkLst>
            <pc:docMk/>
            <pc:sldMk cId="1169413936" sldId="274"/>
            <ac:spMk id="4" creationId="{9166E991-F3B7-441E-A621-5579D4C9ABD2}"/>
          </ac:spMkLst>
        </pc:spChg>
        <pc:spChg chg="add mod">
          <ac:chgData name="Ghanshyam Joshi" userId="S::ghanshyam.161613@ncit.edu.np::d62af910-5a29-47fc-b626-4ef1b4969456" providerId="AD" clId="Web-{A0B80A4A-C568-47D3-5A16-A96B1669D279}" dt="2021-07-27T04:12:33.633" v="559" actId="1076"/>
          <ac:spMkLst>
            <pc:docMk/>
            <pc:sldMk cId="1169413936" sldId="274"/>
            <ac:spMk id="5" creationId="{D4F32D75-A3C6-4F01-BA9B-219E12F6DD87}"/>
          </ac:spMkLst>
        </pc:spChg>
        <pc:spChg chg="add mod">
          <ac:chgData name="Ghanshyam Joshi" userId="S::ghanshyam.161613@ncit.edu.np::d62af910-5a29-47fc-b626-4ef1b4969456" providerId="AD" clId="Web-{A0B80A4A-C568-47D3-5A16-A96B1669D279}" dt="2021-07-27T04:10:53.257" v="549" actId="1076"/>
          <ac:spMkLst>
            <pc:docMk/>
            <pc:sldMk cId="1169413936" sldId="274"/>
            <ac:spMk id="6" creationId="{47E18904-4C48-4586-A5E6-789811E4DABC}"/>
          </ac:spMkLst>
        </pc:spChg>
        <pc:spChg chg="add del mod">
          <ac:chgData name="Ghanshyam Joshi" userId="S::ghanshyam.161613@ncit.edu.np::d62af910-5a29-47fc-b626-4ef1b4969456" providerId="AD" clId="Web-{A0B80A4A-C568-47D3-5A16-A96B1669D279}" dt="2021-07-27T04:10:20.022" v="544"/>
          <ac:spMkLst>
            <pc:docMk/>
            <pc:sldMk cId="1169413936" sldId="274"/>
            <ac:spMk id="8" creationId="{43B5C6A5-ACF5-4937-ACEA-4151174CF966}"/>
          </ac:spMkLst>
        </pc:spChg>
        <pc:spChg chg="add">
          <ac:chgData name="Ghanshyam Joshi" userId="S::ghanshyam.161613@ncit.edu.np::d62af910-5a29-47fc-b626-4ef1b4969456" providerId="AD" clId="Web-{A0B80A4A-C568-47D3-5A16-A96B1669D279}" dt="2021-07-27T03:24:09.972" v="427"/>
          <ac:spMkLst>
            <pc:docMk/>
            <pc:sldMk cId="1169413936" sldId="274"/>
            <ac:spMk id="9" creationId="{09588DA8-065E-4F6F-8EFD-43104AB2E0CF}"/>
          </ac:spMkLst>
        </pc:spChg>
        <pc:spChg chg="add del">
          <ac:chgData name="Ghanshyam Joshi" userId="S::ghanshyam.161613@ncit.edu.np::d62af910-5a29-47fc-b626-4ef1b4969456" providerId="AD" clId="Web-{A0B80A4A-C568-47D3-5A16-A96B1669D279}" dt="2021-07-27T04:13:10.931" v="567"/>
          <ac:spMkLst>
            <pc:docMk/>
            <pc:sldMk cId="1169413936" sldId="274"/>
            <ac:spMk id="10" creationId="{8E5A6689-4B6E-414A-9DEA-6834254369FA}"/>
          </ac:spMkLst>
        </pc:spChg>
        <pc:spChg chg="add">
          <ac:chgData name="Ghanshyam Joshi" userId="S::ghanshyam.161613@ncit.edu.np::d62af910-5a29-47fc-b626-4ef1b4969456" providerId="AD" clId="Web-{A0B80A4A-C568-47D3-5A16-A96B1669D279}" dt="2021-07-27T03:24:09.972" v="427"/>
          <ac:spMkLst>
            <pc:docMk/>
            <pc:sldMk cId="1169413936" sldId="274"/>
            <ac:spMk id="11" creationId="{C4285719-470E-454C-AF62-8323075F1F5B}"/>
          </ac:spMkLst>
        </pc:spChg>
        <pc:spChg chg="add">
          <ac:chgData name="Ghanshyam Joshi" userId="S::ghanshyam.161613@ncit.edu.np::d62af910-5a29-47fc-b626-4ef1b4969456" providerId="AD" clId="Web-{A0B80A4A-C568-47D3-5A16-A96B1669D279}" dt="2021-07-27T03:24:09.972" v="427"/>
          <ac:spMkLst>
            <pc:docMk/>
            <pc:sldMk cId="1169413936" sldId="274"/>
            <ac:spMk id="13" creationId="{CD9FE4EF-C4D8-49A0-B2FF-81D8DB7D8A24}"/>
          </ac:spMkLst>
        </pc:spChg>
        <pc:spChg chg="add mod">
          <ac:chgData name="Ghanshyam Joshi" userId="S::ghanshyam.161613@ncit.edu.np::d62af910-5a29-47fc-b626-4ef1b4969456" providerId="AD" clId="Web-{A0B80A4A-C568-47D3-5A16-A96B1669D279}" dt="2021-07-27T04:09:57.413" v="537" actId="20577"/>
          <ac:spMkLst>
            <pc:docMk/>
            <pc:sldMk cId="1169413936" sldId="274"/>
            <ac:spMk id="14" creationId="{A8994CF6-542C-40DE-83B9-DB9093C3DDE9}"/>
          </ac:spMkLst>
        </pc:spChg>
        <pc:spChg chg="add">
          <ac:chgData name="Ghanshyam Joshi" userId="S::ghanshyam.161613@ncit.edu.np::d62af910-5a29-47fc-b626-4ef1b4969456" providerId="AD" clId="Web-{A0B80A4A-C568-47D3-5A16-A96B1669D279}" dt="2021-07-27T03:24:09.972" v="427"/>
          <ac:spMkLst>
            <pc:docMk/>
            <pc:sldMk cId="1169413936" sldId="274"/>
            <ac:spMk id="15" creationId="{4300840D-0A0B-4512-BACA-B439D5B9C57C}"/>
          </ac:spMkLst>
        </pc:spChg>
        <pc:spChg chg="add mod">
          <ac:chgData name="Ghanshyam Joshi" userId="S::ghanshyam.161613@ncit.edu.np::d62af910-5a29-47fc-b626-4ef1b4969456" providerId="AD" clId="Web-{A0B80A4A-C568-47D3-5A16-A96B1669D279}" dt="2021-07-27T04:11:33.648" v="555" actId="1076"/>
          <ac:spMkLst>
            <pc:docMk/>
            <pc:sldMk cId="1169413936" sldId="274"/>
            <ac:spMk id="16" creationId="{8D19F666-6026-489F-95DE-AF48F0611586}"/>
          </ac:spMkLst>
        </pc:spChg>
        <pc:spChg chg="add">
          <ac:chgData name="Ghanshyam Joshi" userId="S::ghanshyam.161613@ncit.edu.np::d62af910-5a29-47fc-b626-4ef1b4969456" providerId="AD" clId="Web-{A0B80A4A-C568-47D3-5A16-A96B1669D279}" dt="2021-07-27T03:24:09.972" v="427"/>
          <ac:spMkLst>
            <pc:docMk/>
            <pc:sldMk cId="1169413936" sldId="274"/>
            <ac:spMk id="17" creationId="{D2B78728-A580-49A7-84F9-6EF6F583ADE0}"/>
          </ac:spMkLst>
        </pc:spChg>
        <pc:spChg chg="add">
          <ac:chgData name="Ghanshyam Joshi" userId="S::ghanshyam.161613@ncit.edu.np::d62af910-5a29-47fc-b626-4ef1b4969456" providerId="AD" clId="Web-{A0B80A4A-C568-47D3-5A16-A96B1669D279}" dt="2021-07-27T03:24:09.972" v="427"/>
          <ac:spMkLst>
            <pc:docMk/>
            <pc:sldMk cId="1169413936" sldId="274"/>
            <ac:spMk id="19" creationId="{38FAA1A1-D861-433F-88FA-1E9D6FD31D11}"/>
          </ac:spMkLst>
        </pc:spChg>
        <pc:spChg chg="add">
          <ac:chgData name="Ghanshyam Joshi" userId="S::ghanshyam.161613@ncit.edu.np::d62af910-5a29-47fc-b626-4ef1b4969456" providerId="AD" clId="Web-{A0B80A4A-C568-47D3-5A16-A96B1669D279}" dt="2021-07-27T03:24:09.972" v="427"/>
          <ac:spMkLst>
            <pc:docMk/>
            <pc:sldMk cId="1169413936" sldId="274"/>
            <ac:spMk id="21" creationId="{8D71EDA1-87BF-4D5D-AB79-F346FD19278A}"/>
          </ac:spMkLst>
        </pc:spChg>
      </pc:sldChg>
      <pc:sldChg chg="new">
        <pc:chgData name="Ghanshyam Joshi" userId="S::ghanshyam.161613@ncit.edu.np::d62af910-5a29-47fc-b626-4ef1b4969456" providerId="AD" clId="Web-{A0B80A4A-C568-47D3-5A16-A96B1669D279}" dt="2021-07-27T03:23:48.082" v="426"/>
        <pc:sldMkLst>
          <pc:docMk/>
          <pc:sldMk cId="3722545172" sldId="275"/>
        </pc:sldMkLst>
      </pc:sldChg>
    </pc:docChg>
  </pc:docChgLst>
  <pc:docChgLst>
    <pc:chgData name="Mohan Dhakal" userId="S::mohan.161757@ncit.edu.np::08e16f4c-a889-43c0-bfff-d1f8c447b9d6" providerId="AD" clId="Web-{85B7B79F-7093-0000-80F1-727CB1D617FE}"/>
    <pc:docChg chg="modSld sldOrd">
      <pc:chgData name="Mohan Dhakal" userId="S::mohan.161757@ncit.edu.np::08e16f4c-a889-43c0-bfff-d1f8c447b9d6" providerId="AD" clId="Web-{85B7B79F-7093-0000-80F1-727CB1D617FE}" dt="2021-03-25T12:26:11.184" v="6"/>
      <pc:docMkLst>
        <pc:docMk/>
      </pc:docMkLst>
      <pc:sldChg chg="modSp">
        <pc:chgData name="Mohan Dhakal" userId="S::mohan.161757@ncit.edu.np::08e16f4c-a889-43c0-bfff-d1f8c447b9d6" providerId="AD" clId="Web-{85B7B79F-7093-0000-80F1-727CB1D617FE}" dt="2021-03-25T12:22:34.117" v="5" actId="20577"/>
        <pc:sldMkLst>
          <pc:docMk/>
          <pc:sldMk cId="656798684" sldId="262"/>
        </pc:sldMkLst>
        <pc:spChg chg="mod">
          <ac:chgData name="Mohan Dhakal" userId="S::mohan.161757@ncit.edu.np::08e16f4c-a889-43c0-bfff-d1f8c447b9d6" providerId="AD" clId="Web-{85B7B79F-7093-0000-80F1-727CB1D617FE}" dt="2021-03-25T12:22:34.117" v="5" actId="20577"/>
          <ac:spMkLst>
            <pc:docMk/>
            <pc:sldMk cId="656798684" sldId="262"/>
            <ac:spMk id="4" creationId="{E91F487F-1DF7-4E8B-9EE8-E8CBF11BD32A}"/>
          </ac:spMkLst>
        </pc:spChg>
      </pc:sldChg>
      <pc:sldChg chg="modSp">
        <pc:chgData name="Mohan Dhakal" userId="S::mohan.161757@ncit.edu.np::08e16f4c-a889-43c0-bfff-d1f8c447b9d6" providerId="AD" clId="Web-{85B7B79F-7093-0000-80F1-727CB1D617FE}" dt="2021-03-25T12:20:20.598" v="3" actId="20577"/>
        <pc:sldMkLst>
          <pc:docMk/>
          <pc:sldMk cId="2121672667" sldId="263"/>
        </pc:sldMkLst>
        <pc:spChg chg="mod">
          <ac:chgData name="Mohan Dhakal" userId="S::mohan.161757@ncit.edu.np::08e16f4c-a889-43c0-bfff-d1f8c447b9d6" providerId="AD" clId="Web-{85B7B79F-7093-0000-80F1-727CB1D617FE}" dt="2021-03-25T12:20:20.598" v="3" actId="20577"/>
          <ac:spMkLst>
            <pc:docMk/>
            <pc:sldMk cId="2121672667" sldId="263"/>
            <ac:spMk id="7" creationId="{C79A6BB5-E74C-4EF8-B0C3-A098C948548B}"/>
          </ac:spMkLst>
        </pc:spChg>
      </pc:sldChg>
      <pc:sldChg chg="ord">
        <pc:chgData name="Mohan Dhakal" userId="S::mohan.161757@ncit.edu.np::08e16f4c-a889-43c0-bfff-d1f8c447b9d6" providerId="AD" clId="Web-{85B7B79F-7093-0000-80F1-727CB1D617FE}" dt="2021-03-25T12:26:11.184" v="6"/>
        <pc:sldMkLst>
          <pc:docMk/>
          <pc:sldMk cId="1076565958" sldId="267"/>
        </pc:sldMkLst>
      </pc:sldChg>
    </pc:docChg>
  </pc:docChgLst>
  <pc:docChgLst>
    <pc:chgData name="Mohan Dhakal" userId="S::mohan.161757@ncit.edu.np::08e16f4c-a889-43c0-bfff-d1f8c447b9d6" providerId="AD" clId="Web-{EDCAE666-32F6-DF35-D219-9FC4A593D300}"/>
    <pc:docChg chg="modSld">
      <pc:chgData name="Mohan Dhakal" userId="S::mohan.161757@ncit.edu.np::08e16f4c-a889-43c0-bfff-d1f8c447b9d6" providerId="AD" clId="Web-{EDCAE666-32F6-DF35-D219-9FC4A593D300}" dt="2021-03-25T15:53:57.031" v="0" actId="1076"/>
      <pc:docMkLst>
        <pc:docMk/>
      </pc:docMkLst>
      <pc:sldChg chg="modSp">
        <pc:chgData name="Mohan Dhakal" userId="S::mohan.161757@ncit.edu.np::08e16f4c-a889-43c0-bfff-d1f8c447b9d6" providerId="AD" clId="Web-{EDCAE666-32F6-DF35-D219-9FC4A593D300}" dt="2021-03-25T15:53:57.031" v="0" actId="1076"/>
        <pc:sldMkLst>
          <pc:docMk/>
          <pc:sldMk cId="1398533828" sldId="264"/>
        </pc:sldMkLst>
        <pc:spChg chg="mod">
          <ac:chgData name="Mohan Dhakal" userId="S::mohan.161757@ncit.edu.np::08e16f4c-a889-43c0-bfff-d1f8c447b9d6" providerId="AD" clId="Web-{EDCAE666-32F6-DF35-D219-9FC4A593D300}" dt="2021-03-25T15:53:57.031" v="0" actId="1076"/>
          <ac:spMkLst>
            <pc:docMk/>
            <pc:sldMk cId="1398533828" sldId="264"/>
            <ac:spMk id="3" creationId="{BF284BDE-966A-4A58-81FA-B6ECC74BCBBA}"/>
          </ac:spMkLst>
        </pc:spChg>
      </pc:sldChg>
    </pc:docChg>
  </pc:docChgLst>
  <pc:docChgLst>
    <pc:chgData name="Guest User" userId="S::urn:spo:anon#c18de5b4fdb85e97b3c2776af93ab0b384e851296e7dd28b52ef51ac938bb149::" providerId="AD" clId="Web-{20AAB79F-F02C-0000-80F1-79F7A23744EF}"/>
    <pc:docChg chg="delSld modSld">
      <pc:chgData name="Guest User" userId="S::urn:spo:anon#c18de5b4fdb85e97b3c2776af93ab0b384e851296e7dd28b52ef51ac938bb149::" providerId="AD" clId="Web-{20AAB79F-F02C-0000-80F1-79F7A23744EF}" dt="2021-03-25T08:24:21.022" v="56"/>
      <pc:docMkLst>
        <pc:docMk/>
      </pc:docMkLst>
      <pc:sldChg chg="addSp delSp modSp addAnim">
        <pc:chgData name="Guest User" userId="S::urn:spo:anon#c18de5b4fdb85e97b3c2776af93ab0b384e851296e7dd28b52ef51ac938bb149::" providerId="AD" clId="Web-{20AAB79F-F02C-0000-80F1-79F7A23744EF}" dt="2021-03-25T08:22:06.629" v="55" actId="1076"/>
        <pc:sldMkLst>
          <pc:docMk/>
          <pc:sldMk cId="109857222" sldId="256"/>
        </pc:sldMkLst>
        <pc:spChg chg="mod">
          <ac:chgData name="Guest User" userId="S::urn:spo:anon#c18de5b4fdb85e97b3c2776af93ab0b384e851296e7dd28b52ef51ac938bb149::" providerId="AD" clId="Web-{20AAB79F-F02C-0000-80F1-79F7A23744EF}" dt="2021-03-25T08:18:25.516" v="17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Guest User" userId="S::urn:spo:anon#c18de5b4fdb85e97b3c2776af93ab0b384e851296e7dd28b52ef51ac938bb149::" providerId="AD" clId="Web-{20AAB79F-F02C-0000-80F1-79F7A23744EF}" dt="2021-03-25T08:18:00.609" v="4"/>
          <ac:spMkLst>
            <pc:docMk/>
            <pc:sldMk cId="109857222" sldId="256"/>
            <ac:spMk id="5" creationId="{4179CAA5-E265-415B-BC8D-F28E5381469C}"/>
          </ac:spMkLst>
        </pc:spChg>
        <pc:spChg chg="add">
          <ac:chgData name="Guest User" userId="S::urn:spo:anon#c18de5b4fdb85e97b3c2776af93ab0b384e851296e7dd28b52ef51ac938bb149::" providerId="AD" clId="Web-{20AAB79F-F02C-0000-80F1-79F7A23744EF}" dt="2021-03-25T08:18:00.609" v="5"/>
          <ac:spMkLst>
            <pc:docMk/>
            <pc:sldMk cId="109857222" sldId="256"/>
            <ac:spMk id="7" creationId="{170E7A56-5F9C-47DE-BDD6-23824D2CFC9E}"/>
          </ac:spMkLst>
        </pc:spChg>
        <pc:spChg chg="add mod">
          <ac:chgData name="Guest User" userId="S::urn:spo:anon#c18de5b4fdb85e97b3c2776af93ab0b384e851296e7dd28b52ef51ac938bb149::" providerId="AD" clId="Web-{20AAB79F-F02C-0000-80F1-79F7A23744EF}" dt="2021-03-25T08:19:28.470" v="28" actId="20577"/>
          <ac:spMkLst>
            <pc:docMk/>
            <pc:sldMk cId="109857222" sldId="256"/>
            <ac:spMk id="8" creationId="{ED5CFC06-2853-41D1-BEE4-C164B8AC38BD}"/>
          </ac:spMkLst>
        </pc:spChg>
        <pc:spChg chg="add">
          <ac:chgData name="Guest User" userId="S::urn:spo:anon#c18de5b4fdb85e97b3c2776af93ab0b384e851296e7dd28b52ef51ac938bb149::" providerId="AD" clId="Web-{20AAB79F-F02C-0000-80F1-79F7A23744EF}" dt="2021-03-25T08:18:00.437" v="2"/>
          <ac:spMkLst>
            <pc:docMk/>
            <pc:sldMk cId="109857222" sldId="256"/>
            <ac:spMk id="9" creationId="{4D5CC0F6-8D4B-43F9-96AF-383EB7533BD5}"/>
          </ac:spMkLst>
        </pc:spChg>
        <pc:spChg chg="add">
          <ac:chgData name="Guest User" userId="S::urn:spo:anon#c18de5b4fdb85e97b3c2776af93ab0b384e851296e7dd28b52ef51ac938bb149::" providerId="AD" clId="Web-{20AAB79F-F02C-0000-80F1-79F7A23744EF}" dt="2021-03-25T08:18:04.312" v="11"/>
          <ac:spMkLst>
            <pc:docMk/>
            <pc:sldMk cId="109857222" sldId="256"/>
            <ac:spMk id="12" creationId="{82FFD720-D0D5-4001-B870-30B4DF64E5C0}"/>
          </ac:spMkLst>
        </pc:spChg>
        <pc:spChg chg="add mod">
          <ac:chgData name="Guest User" userId="S::urn:spo:anon#c18de5b4fdb85e97b3c2776af93ab0b384e851296e7dd28b52ef51ac938bb149::" providerId="AD" clId="Web-{20AAB79F-F02C-0000-80F1-79F7A23744EF}" dt="2021-03-25T08:21:50.488" v="53" actId="20577"/>
          <ac:spMkLst>
            <pc:docMk/>
            <pc:sldMk cId="109857222" sldId="256"/>
            <ac:spMk id="14" creationId="{A89604AA-E273-43FC-B425-B2FCCCAF6E4F}"/>
          </ac:spMkLst>
        </pc:spChg>
        <pc:spChg chg="add">
          <ac:chgData name="Guest User" userId="S::urn:spo:anon#c18de5b4fdb85e97b3c2776af93ab0b384e851296e7dd28b52ef51ac938bb149::" providerId="AD" clId="Web-{20AAB79F-F02C-0000-80F1-79F7A23744EF}" dt="2021-03-25T08:18:00.625" v="6"/>
          <ac:spMkLst>
            <pc:docMk/>
            <pc:sldMk cId="109857222" sldId="256"/>
            <ac:spMk id="15" creationId="{4AF08F6A-92BA-4EDA-8820-FB7525E7F231}"/>
          </ac:spMkLst>
        </pc:spChg>
        <pc:spChg chg="add">
          <ac:chgData name="Guest User" userId="S::urn:spo:anon#c18de5b4fdb85e97b3c2776af93ab0b384e851296e7dd28b52ef51ac938bb149::" providerId="AD" clId="Web-{20AAB79F-F02C-0000-80F1-79F7A23744EF}" dt="2021-03-25T08:18:04.125" v="8"/>
          <ac:spMkLst>
            <pc:docMk/>
            <pc:sldMk cId="109857222" sldId="256"/>
            <ac:spMk id="17" creationId="{97B0646C-CD97-433C-82EC-43EEB71E44C1}"/>
          </ac:spMkLst>
        </pc:spChg>
        <pc:spChg chg="add">
          <ac:chgData name="Guest User" userId="S::urn:spo:anon#c18de5b4fdb85e97b3c2776af93ab0b384e851296e7dd28b52ef51ac938bb149::" providerId="AD" clId="Web-{20AAB79F-F02C-0000-80F1-79F7A23744EF}" dt="2021-03-25T08:18:04.312" v="12"/>
          <ac:spMkLst>
            <pc:docMk/>
            <pc:sldMk cId="109857222" sldId="256"/>
            <ac:spMk id="23" creationId="{D050D35F-5343-4301-8B62-72D7D39CD80C}"/>
          </ac:spMkLst>
        </pc:spChg>
        <pc:graphicFrameChg chg="add mod modGraphic">
          <ac:chgData name="Guest User" userId="S::urn:spo:anon#c18de5b4fdb85e97b3c2776af93ab0b384e851296e7dd28b52ef51ac938bb149::" providerId="AD" clId="Web-{20AAB79F-F02C-0000-80F1-79F7A23744EF}" dt="2021-03-25T08:22:06.629" v="55" actId="1076"/>
          <ac:graphicFrameMkLst>
            <pc:docMk/>
            <pc:sldMk cId="109857222" sldId="256"/>
            <ac:graphicFrameMk id="20" creationId="{118FEA22-AE12-4480-B47E-FBBF1B1B90ED}"/>
          </ac:graphicFrameMkLst>
        </pc:graphicFrameChg>
        <pc:graphicFrameChg chg="add del">
          <ac:chgData name="Guest User" userId="S::urn:spo:anon#c18de5b4fdb85e97b3c2776af93ab0b384e851296e7dd28b52ef51ac938bb149::" providerId="AD" clId="Web-{20AAB79F-F02C-0000-80F1-79F7A23744EF}" dt="2021-03-25T08:21:05.722" v="44"/>
          <ac:graphicFrameMkLst>
            <pc:docMk/>
            <pc:sldMk cId="109857222" sldId="256"/>
            <ac:graphicFrameMk id="104" creationId="{C1B89B4B-1115-4B0A-A2CD-315DE7EFFBE6}"/>
          </ac:graphicFrameMkLst>
        </pc:graphicFrameChg>
        <pc:picChg chg="add">
          <ac:chgData name="Guest User" userId="S::urn:spo:anon#c18de5b4fdb85e97b3c2776af93ab0b384e851296e7dd28b52ef51ac938bb149::" providerId="AD" clId="Web-{20AAB79F-F02C-0000-80F1-79F7A23744EF}" dt="2021-03-25T08:18:00.594" v="3"/>
          <ac:picMkLst>
            <pc:docMk/>
            <pc:sldMk cId="109857222" sldId="256"/>
            <ac:picMk id="10" creationId="{F080FFAA-7E37-4DA8-8052-3C76043A76E8}"/>
          </ac:picMkLst>
        </pc:picChg>
        <pc:picChg chg="add">
          <ac:chgData name="Guest User" userId="S::urn:spo:anon#c18de5b4fdb85e97b3c2776af93ab0b384e851296e7dd28b52ef51ac938bb149::" providerId="AD" clId="Web-{20AAB79F-F02C-0000-80F1-79F7A23744EF}" dt="2021-03-25T08:18:00.687" v="7"/>
          <ac:picMkLst>
            <pc:docMk/>
            <pc:sldMk cId="109857222" sldId="256"/>
            <ac:picMk id="16" creationId="{BE598169-362D-421C-8407-4655265E042B}"/>
          </ac:picMkLst>
        </pc:picChg>
        <pc:picChg chg="add">
          <ac:chgData name="Guest User" userId="S::urn:spo:anon#c18de5b4fdb85e97b3c2776af93ab0b384e851296e7dd28b52ef51ac938bb149::" providerId="AD" clId="Web-{20AAB79F-F02C-0000-80F1-79F7A23744EF}" dt="2021-03-25T08:18:04.297" v="9"/>
          <ac:picMkLst>
            <pc:docMk/>
            <pc:sldMk cId="109857222" sldId="256"/>
            <ac:picMk id="18" creationId="{68EFA062-F777-4CDC-A7C1-986BAAF0BB4A}"/>
          </ac:picMkLst>
        </pc:picChg>
        <pc:picChg chg="add">
          <ac:chgData name="Guest User" userId="S::urn:spo:anon#c18de5b4fdb85e97b3c2776af93ab0b384e851296e7dd28b52ef51ac938bb149::" providerId="AD" clId="Web-{20AAB79F-F02C-0000-80F1-79F7A23744EF}" dt="2021-03-25T08:18:04.390" v="13"/>
          <ac:picMkLst>
            <pc:docMk/>
            <pc:sldMk cId="109857222" sldId="256"/>
            <ac:picMk id="24" creationId="{3B58F534-B26F-4A7C-9B53-904E79E7695A}"/>
          </ac:picMkLst>
        </pc:picChg>
      </pc:sldChg>
      <pc:sldChg chg="modAnim">
        <pc:chgData name="Guest User" userId="S::urn:spo:anon#c18de5b4fdb85e97b3c2776af93ab0b384e851296e7dd28b52ef51ac938bb149::" providerId="AD" clId="Web-{20AAB79F-F02C-0000-80F1-79F7A23744EF}" dt="2021-03-25T08:24:21.022" v="56"/>
        <pc:sldMkLst>
          <pc:docMk/>
          <pc:sldMk cId="1398533828" sldId="264"/>
        </pc:sldMkLst>
      </pc:sldChg>
      <pc:sldChg chg="del">
        <pc:chgData name="Guest User" userId="S::urn:spo:anon#c18de5b4fdb85e97b3c2776af93ab0b384e851296e7dd28b52ef51ac938bb149::" providerId="AD" clId="Web-{20AAB79F-F02C-0000-80F1-79F7A23744EF}" dt="2021-03-25T08:21:14.128" v="45"/>
        <pc:sldMkLst>
          <pc:docMk/>
          <pc:sldMk cId="3892711479" sldId="268"/>
        </pc:sldMkLst>
      </pc:sldChg>
    </pc:docChg>
  </pc:docChgLst>
  <pc:docChgLst>
    <pc:chgData name="Mohan Dhakal" userId="S::mohan.161757@ncit.edu.np::08e16f4c-a889-43c0-bfff-d1f8c447b9d6" providerId="AD" clId="Web-{ADFFB79F-60AC-0000-810D-79E2B3898F06}"/>
    <pc:docChg chg="mod addSld delSld modSld sldOrd addMainMaster delMainMaster modMainMaster">
      <pc:chgData name="Mohan Dhakal" userId="S::mohan.161757@ncit.edu.np::08e16f4c-a889-43c0-bfff-d1f8c447b9d6" providerId="AD" clId="Web-{ADFFB79F-60AC-0000-810D-79E2B3898F06}" dt="2021-03-26T10:44:17.483" v="305"/>
      <pc:docMkLst>
        <pc:docMk/>
      </pc:docMkLst>
      <pc:sldChg chg="addSp delSp modSp mod modClrScheme delDesignElem chgLayout">
        <pc:chgData name="Mohan Dhakal" userId="S::mohan.161757@ncit.edu.np::08e16f4c-a889-43c0-bfff-d1f8c447b9d6" providerId="AD" clId="Web-{ADFFB79F-60AC-0000-810D-79E2B3898F06}" dt="2021-03-26T10:23:53.811" v="278" actId="1076"/>
        <pc:sldMkLst>
          <pc:docMk/>
          <pc:sldMk cId="109857222" sldId="256"/>
        </pc:sldMkLst>
        <pc:spChg chg="del mod ord">
          <ac:chgData name="Mohan Dhakal" userId="S::mohan.161757@ncit.edu.np::08e16f4c-a889-43c0-bfff-d1f8c447b9d6" providerId="AD" clId="Web-{ADFFB79F-60AC-0000-810D-79E2B3898F06}" dt="2021-03-26T10:09:44.993" v="251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Mohan Dhakal" userId="S::mohan.161757@ncit.edu.np::08e16f4c-a889-43c0-bfff-d1f8c447b9d6" providerId="AD" clId="Web-{ADFFB79F-60AC-0000-810D-79E2B3898F06}" dt="2021-03-26T10:09:30.195" v="248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Mohan Dhakal" userId="S::mohan.161757@ncit.edu.np::08e16f4c-a889-43c0-bfff-d1f8c447b9d6" providerId="AD" clId="Web-{ADFFB79F-60AC-0000-810D-79E2B3898F06}" dt="2021-03-26T10:11:35.199" v="260"/>
          <ac:spMkLst>
            <pc:docMk/>
            <pc:sldMk cId="109857222" sldId="256"/>
            <ac:spMk id="5" creationId="{4179CAA5-E265-415B-BC8D-F28E5381469C}"/>
          </ac:spMkLst>
        </pc:spChg>
        <pc:spChg chg="del">
          <ac:chgData name="Mohan Dhakal" userId="S::mohan.161757@ncit.edu.np::08e16f4c-a889-43c0-bfff-d1f8c447b9d6" providerId="AD" clId="Web-{ADFFB79F-60AC-0000-810D-79E2B3898F06}" dt="2021-03-26T09:58:09.272" v="159"/>
          <ac:spMkLst>
            <pc:docMk/>
            <pc:sldMk cId="109857222" sldId="256"/>
            <ac:spMk id="6" creationId="{CBA46F72-DEAE-46BE-85E9-3DE01F55310F}"/>
          </ac:spMkLst>
        </pc:spChg>
        <pc:spChg chg="del">
          <ac:chgData name="Mohan Dhakal" userId="S::mohan.161757@ncit.edu.np::08e16f4c-a889-43c0-bfff-d1f8c447b9d6" providerId="AD" clId="Web-{ADFFB79F-60AC-0000-810D-79E2B3898F06}" dt="2021-03-26T10:09:47.836" v="252"/>
          <ac:spMkLst>
            <pc:docMk/>
            <pc:sldMk cId="109857222" sldId="256"/>
            <ac:spMk id="8" creationId="{ED5CFC06-2853-41D1-BEE4-C164B8AC38BD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09857222" sldId="256"/>
            <ac:spMk id="9" creationId="{4D5CC0F6-8D4B-43F9-96AF-383EB7533BD5}"/>
          </ac:spMkLst>
        </pc:spChg>
        <pc:spChg chg="mod">
          <ac:chgData name="Mohan Dhakal" userId="S::mohan.161757@ncit.edu.np::08e16f4c-a889-43c0-bfff-d1f8c447b9d6" providerId="AD" clId="Web-{ADFFB79F-60AC-0000-810D-79E2B3898F06}" dt="2021-03-26T10:23:25.607" v="276" actId="1076"/>
          <ac:spMkLst>
            <pc:docMk/>
            <pc:sldMk cId="109857222" sldId="256"/>
            <ac:spMk id="14" creationId="{A89604AA-E273-43FC-B425-B2FCCCAF6E4F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09857222" sldId="256"/>
            <ac:spMk id="15" creationId="{4AF08F6A-92BA-4EDA-8820-FB7525E7F231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09857222" sldId="256"/>
            <ac:spMk id="17" creationId="{97B0646C-CD97-433C-82EC-43EEB71E44C1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09857222" sldId="256"/>
            <ac:spMk id="23" creationId="{D050D35F-5343-4301-8B62-72D7D39CD80C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09.272" v="159"/>
          <ac:spMkLst>
            <pc:docMk/>
            <pc:sldMk cId="109857222" sldId="256"/>
            <ac:spMk id="25" creationId="{95E13C1E-BB87-4C8C-8083-1B1E56C79819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10:09:35.508" v="249"/>
          <ac:spMkLst>
            <pc:docMk/>
            <pc:sldMk cId="109857222" sldId="256"/>
            <ac:spMk id="62" creationId="{03EBA96B-BA0D-4DDC-B243-67F9A044700D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10:09:59.806" v="254"/>
          <ac:spMkLst>
            <pc:docMk/>
            <pc:sldMk cId="109857222" sldId="256"/>
            <ac:spMk id="69" creationId="{6AB56B30-6E51-4CF9-8EFE-639E9EEECE21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09857222" sldId="256"/>
            <ac:spMk id="70" creationId="{0BC9EFE1-D8CB-4668-9980-DB108327A794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09857222" sldId="256"/>
            <ac:spMk id="74" creationId="{77DA6D33-2D62-458C-BF5D-DBF612FD557E}"/>
          </ac:spMkLst>
        </pc:spChg>
        <pc:graphicFrameChg chg="mod">
          <ac:chgData name="Mohan Dhakal" userId="S::mohan.161757@ncit.edu.np::08e16f4c-a889-43c0-bfff-d1f8c447b9d6" providerId="AD" clId="Web-{ADFFB79F-60AC-0000-810D-79E2B3898F06}" dt="2021-03-26T10:22:55.044" v="267" actId="1076"/>
          <ac:graphicFrameMkLst>
            <pc:docMk/>
            <pc:sldMk cId="109857222" sldId="256"/>
            <ac:graphicFrameMk id="20" creationId="{118FEA22-AE12-4480-B47E-FBBF1B1B90ED}"/>
          </ac:graphicFrameMkLst>
        </pc:graphicFrameChg>
        <pc:picChg chg="add del">
          <ac:chgData name="Mohan Dhakal" userId="S::mohan.161757@ncit.edu.np::08e16f4c-a889-43c0-bfff-d1f8c447b9d6" providerId="AD" clId="Web-{ADFFB79F-60AC-0000-810D-79E2B3898F06}" dt="2021-03-26T10:04:18.703" v="190"/>
          <ac:picMkLst>
            <pc:docMk/>
            <pc:sldMk cId="109857222" sldId="256"/>
            <ac:picMk id="10" creationId="{F080FFAA-7E37-4DA8-8052-3C76043A76E8}"/>
          </ac:picMkLst>
        </pc:picChg>
        <pc:picChg chg="add del">
          <ac:chgData name="Mohan Dhakal" userId="S::mohan.161757@ncit.edu.np::08e16f4c-a889-43c0-bfff-d1f8c447b9d6" providerId="AD" clId="Web-{ADFFB79F-60AC-0000-810D-79E2B3898F06}" dt="2021-03-26T10:04:18.703" v="190"/>
          <ac:picMkLst>
            <pc:docMk/>
            <pc:sldMk cId="109857222" sldId="256"/>
            <ac:picMk id="18" creationId="{68EFA062-F777-4CDC-A7C1-986BAAF0BB4A}"/>
          </ac:picMkLst>
        </pc:picChg>
        <pc:picChg chg="mod">
          <ac:chgData name="Mohan Dhakal" userId="S::mohan.161757@ncit.edu.np::08e16f4c-a889-43c0-bfff-d1f8c447b9d6" providerId="AD" clId="Web-{ADFFB79F-60AC-0000-810D-79E2B3898F06}" dt="2021-03-26T09:47:21.520" v="126" actId="1076"/>
          <ac:picMkLst>
            <pc:docMk/>
            <pc:sldMk cId="109857222" sldId="256"/>
            <ac:picMk id="24" creationId="{3B58F534-B26F-4A7C-9B53-904E79E7695A}"/>
          </ac:picMkLst>
        </pc:picChg>
        <pc:picChg chg="add del">
          <ac:chgData name="Mohan Dhakal" userId="S::mohan.161757@ncit.edu.np::08e16f4c-a889-43c0-bfff-d1f8c447b9d6" providerId="AD" clId="Web-{ADFFB79F-60AC-0000-810D-79E2B3898F06}" dt="2021-03-26T10:04:18.703" v="190"/>
          <ac:picMkLst>
            <pc:docMk/>
            <pc:sldMk cId="109857222" sldId="256"/>
            <ac:picMk id="72" creationId="{7CBAE1BD-B8E4-4029-8AA2-C77E4FED9864}"/>
          </ac:picMkLst>
        </pc:picChg>
        <pc:picChg chg="add mod">
          <ac:chgData name="Mohan Dhakal" userId="S::mohan.161757@ncit.edu.np::08e16f4c-a889-43c0-bfff-d1f8c447b9d6" providerId="AD" clId="Web-{ADFFB79F-60AC-0000-810D-79E2B3898F06}" dt="2021-03-26T10:23:53.811" v="278" actId="1076"/>
          <ac:picMkLst>
            <pc:docMk/>
            <pc:sldMk cId="109857222" sldId="256"/>
            <ac:picMk id="88" creationId="{B1649858-B0F1-4A79-B87F-273F29968F4F}"/>
          </ac:picMkLst>
        </pc:picChg>
      </pc:sldChg>
      <pc:sldChg chg="addSp delSp modSp mod ord modClrScheme delAnim modAnim delDesignElem chgLayout">
        <pc:chgData name="Mohan Dhakal" userId="S::mohan.161757@ncit.edu.np::08e16f4c-a889-43c0-bfff-d1f8c447b9d6" providerId="AD" clId="Web-{ADFFB79F-60AC-0000-810D-79E2B3898F06}" dt="2021-03-26T10:39:34.085" v="290"/>
        <pc:sldMkLst>
          <pc:docMk/>
          <pc:sldMk cId="1140289777" sldId="258"/>
        </pc:sldMkLst>
        <pc:spChg chg="mod ord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140289777" sldId="258"/>
            <ac:spMk id="2" creationId="{FCC79D8E-FD2D-45B8-B84D-79CB3019F3AE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1140289777" sldId="258"/>
            <ac:spMk id="4" creationId="{3B4EB27C-F024-4E09-8173-EFA9E4A56C8E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1140289777" sldId="258"/>
            <ac:spMk id="6" creationId="{CAC4370A-2A19-432A-9452-A3A3926F2297}"/>
          </ac:spMkLst>
        </pc:spChg>
        <pc:spChg chg="add mod">
          <ac:chgData name="Mohan Dhakal" userId="S::mohan.161757@ncit.edu.np::08e16f4c-a889-43c0-bfff-d1f8c447b9d6" providerId="AD" clId="Web-{ADFFB79F-60AC-0000-810D-79E2B3898F06}" dt="2021-03-26T10:39:34.085" v="290"/>
          <ac:spMkLst>
            <pc:docMk/>
            <pc:sldMk cId="1140289777" sldId="258"/>
            <ac:spMk id="7" creationId="{87483C4F-4454-4EB3-B6D4-25B784223F99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140289777" sldId="258"/>
            <ac:spMk id="11" creationId="{D4771268-CB57-404A-9271-370EB28F6090}"/>
          </ac:spMkLst>
        </pc:spChg>
        <pc:picChg chg="mod ord">
          <ac:chgData name="Mohan Dhakal" userId="S::mohan.161757@ncit.edu.np::08e16f4c-a889-43c0-bfff-d1f8c447b9d6" providerId="AD" clId="Web-{ADFFB79F-60AC-0000-810D-79E2B3898F06}" dt="2021-03-26T10:04:18.703" v="190"/>
          <ac:picMkLst>
            <pc:docMk/>
            <pc:sldMk cId="1140289777" sldId="258"/>
            <ac:picMk id="5" creationId="{DEC34216-CB9A-42A7-ADCB-6B96C32416B9}"/>
          </ac:picMkLst>
        </pc:picChg>
      </pc:sldChg>
      <pc:sldChg chg="addSp delSp modSp mod modClrScheme delDesignElem chgLayout">
        <pc:chgData name="Mohan Dhakal" userId="S::mohan.161757@ncit.edu.np::08e16f4c-a889-43c0-bfff-d1f8c447b9d6" providerId="AD" clId="Web-{ADFFB79F-60AC-0000-810D-79E2B3898F06}" dt="2021-03-26T10:38:26.443" v="286"/>
        <pc:sldMkLst>
          <pc:docMk/>
          <pc:sldMk cId="1489391010" sldId="259"/>
        </pc:sldMkLst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1489391010" sldId="259"/>
            <ac:spMk id="3" creationId="{C806F919-4F39-4871-AA83-255CDC6AF4E1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1489391010" sldId="259"/>
            <ac:spMk id="4" creationId="{67D39C8D-9E02-4892-B9C4-BF2D75BBFC03}"/>
          </ac:spMkLst>
        </pc:spChg>
        <pc:spChg chg="add mod">
          <ac:chgData name="Mohan Dhakal" userId="S::mohan.161757@ncit.edu.np::08e16f4c-a889-43c0-bfff-d1f8c447b9d6" providerId="AD" clId="Web-{ADFFB79F-60AC-0000-810D-79E2B3898F06}" dt="2021-03-26T10:38:26.443" v="286"/>
          <ac:spMkLst>
            <pc:docMk/>
            <pc:sldMk cId="1489391010" sldId="259"/>
            <ac:spMk id="5" creationId="{25DC1997-CFD1-479B-95EC-9B2F7B0D9AF0}"/>
          </ac:spMkLst>
        </pc:spChg>
        <pc:spChg chg="mod ord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489391010" sldId="259"/>
            <ac:spMk id="6" creationId="{7732109D-5225-40D4-85B0-AB1937166112}"/>
          </ac:spMkLst>
        </pc:spChg>
        <pc:spChg chg="mod ord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489391010" sldId="259"/>
            <ac:spMk id="7" creationId="{C79A6BB5-E74C-4EF8-B0C3-A098C948548B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489391010" sldId="259"/>
            <ac:spMk id="65" creationId="{1A95671B-3CC6-4792-9114-B74FAEA224E6}"/>
          </ac:spMkLst>
        </pc:spChg>
        <pc:picChg chg="mod">
          <ac:chgData name="Mohan Dhakal" userId="S::mohan.161757@ncit.edu.np::08e16f4c-a889-43c0-bfff-d1f8c447b9d6" providerId="AD" clId="Web-{ADFFB79F-60AC-0000-810D-79E2B3898F06}" dt="2021-03-26T09:22:40.404" v="102" actId="14100"/>
          <ac:picMkLst>
            <pc:docMk/>
            <pc:sldMk cId="1489391010" sldId="259"/>
            <ac:picMk id="2" creationId="{360C64F6-4A2D-4FE0-8FE6-39F706072EF0}"/>
          </ac:picMkLst>
        </pc:picChg>
      </pc:sldChg>
      <pc:sldChg chg="addSp delSp modSp mod modClrScheme delDesignElem chgLayout">
        <pc:chgData name="Mohan Dhakal" userId="S::mohan.161757@ncit.edu.np::08e16f4c-a889-43c0-bfff-d1f8c447b9d6" providerId="AD" clId="Web-{ADFFB79F-60AC-0000-810D-79E2B3898F06}" dt="2021-03-26T10:40:53.822" v="294"/>
        <pc:sldMkLst>
          <pc:docMk/>
          <pc:sldMk cId="3754752531" sldId="260"/>
        </pc:sldMkLst>
        <pc:spChg chg="mod ord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3754752531" sldId="260"/>
            <ac:spMk id="2" creationId="{23749DF9-8AB8-456F-A4E5-9B6FBA1F5FC6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3754752531" sldId="260"/>
            <ac:spMk id="5" creationId="{587324EE-6C64-4D0E-85F1-05AC35DFF8AD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3754752531" sldId="260"/>
            <ac:spMk id="6" creationId="{58D5B1F6-FD99-452A-B0C1-D87D08CAE574}"/>
          </ac:spMkLst>
        </pc:spChg>
        <pc:spChg chg="add mod">
          <ac:chgData name="Mohan Dhakal" userId="S::mohan.161757@ncit.edu.np::08e16f4c-a889-43c0-bfff-d1f8c447b9d6" providerId="AD" clId="Web-{ADFFB79F-60AC-0000-810D-79E2B3898F06}" dt="2021-03-26T10:40:53.822" v="294"/>
          <ac:spMkLst>
            <pc:docMk/>
            <pc:sldMk cId="3754752531" sldId="260"/>
            <ac:spMk id="7" creationId="{E7DA95D3-E348-44C6-97CE-BB60D195B37E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3754752531" sldId="260"/>
            <ac:spMk id="19" creationId="{6753252F-4873-4F63-801D-CC719279A7D5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3754752531" sldId="260"/>
            <ac:spMk id="21" creationId="{047C8CCB-F95D-4249-92DD-651249D3535A}"/>
          </ac:spMkLst>
        </pc:spChg>
      </pc:sldChg>
      <pc:sldChg chg="addSp delSp modSp mod modClrScheme delDesignElem chgLayout">
        <pc:chgData name="Mohan Dhakal" userId="S::mohan.161757@ncit.edu.np::08e16f4c-a889-43c0-bfff-d1f8c447b9d6" providerId="AD" clId="Web-{ADFFB79F-60AC-0000-810D-79E2B3898F06}" dt="2021-03-26T10:41:03.494" v="295"/>
        <pc:sldMkLst>
          <pc:docMk/>
          <pc:sldMk cId="902436816" sldId="261"/>
        </pc:sldMkLst>
        <pc:spChg chg="mod ord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902436816" sldId="261"/>
            <ac:spMk id="2" creationId="{CB87CD5C-F490-499A-9C7B-861812B848AF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902436816" sldId="261"/>
            <ac:spMk id="3" creationId="{D9ACAD00-F476-4D2E-A4BB-486260126A32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902436816" sldId="261"/>
            <ac:spMk id="5" creationId="{FC1FC651-77FE-4AB2-8163-2DCA654482B4}"/>
          </ac:spMkLst>
        </pc:spChg>
        <pc:spChg chg="add mod">
          <ac:chgData name="Mohan Dhakal" userId="S::mohan.161757@ncit.edu.np::08e16f4c-a889-43c0-bfff-d1f8c447b9d6" providerId="AD" clId="Web-{ADFFB79F-60AC-0000-810D-79E2B3898F06}" dt="2021-03-26T10:41:03.494" v="295"/>
          <ac:spMkLst>
            <pc:docMk/>
            <pc:sldMk cId="902436816" sldId="261"/>
            <ac:spMk id="6" creationId="{2A9566C4-46DD-4259-915B-8A81AAB10E6F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902436816" sldId="261"/>
            <ac:spMk id="22" creationId="{D4771268-CB57-404A-9271-370EB28F6090}"/>
          </ac:spMkLst>
        </pc:spChg>
        <pc:graphicFrameChg chg="mod ord">
          <ac:chgData name="Mohan Dhakal" userId="S::mohan.161757@ncit.edu.np::08e16f4c-a889-43c0-bfff-d1f8c447b9d6" providerId="AD" clId="Web-{ADFFB79F-60AC-0000-810D-79E2B3898F06}" dt="2021-03-26T10:04:18.703" v="190"/>
          <ac:graphicFrameMkLst>
            <pc:docMk/>
            <pc:sldMk cId="902436816" sldId="261"/>
            <ac:graphicFrameMk id="7" creationId="{24908113-CBA7-455E-9FC1-52B24DCEB815}"/>
          </ac:graphicFrameMkLst>
        </pc:graphicFrameChg>
      </pc:sldChg>
      <pc:sldChg chg="addSp delSp modSp mod ord modClrScheme delDesignElem chgLayout">
        <pc:chgData name="Mohan Dhakal" userId="S::mohan.161757@ncit.edu.np::08e16f4c-a889-43c0-bfff-d1f8c447b9d6" providerId="AD" clId="Web-{ADFFB79F-60AC-0000-810D-79E2B3898F06}" dt="2021-03-26T10:39:47.336" v="291"/>
        <pc:sldMkLst>
          <pc:docMk/>
          <pc:sldMk cId="656798684" sldId="262"/>
        </pc:sldMkLst>
        <pc:spChg chg="mod">
          <ac:chgData name="Mohan Dhakal" userId="S::mohan.161757@ncit.edu.np::08e16f4c-a889-43c0-bfff-d1f8c447b9d6" providerId="AD" clId="Web-{ADFFB79F-60AC-0000-810D-79E2B3898F06}" dt="2021-03-26T09:23:40.093" v="115" actId="20577"/>
          <ac:spMkLst>
            <pc:docMk/>
            <pc:sldMk cId="656798684" sldId="262"/>
            <ac:spMk id="2" creationId="{E87C89C2-362F-441C-9393-CFCEEDD6423D}"/>
          </ac:spMkLst>
        </pc:spChg>
        <pc:spChg chg="mod">
          <ac:chgData name="Mohan Dhakal" userId="S::mohan.161757@ncit.edu.np::08e16f4c-a889-43c0-bfff-d1f8c447b9d6" providerId="AD" clId="Web-{ADFFB79F-60AC-0000-810D-79E2B3898F06}" dt="2021-03-26T09:23:29.827" v="110" actId="20577"/>
          <ac:spMkLst>
            <pc:docMk/>
            <pc:sldMk cId="656798684" sldId="262"/>
            <ac:spMk id="3" creationId="{61A84A32-9DEA-4DCA-81CD-F8E5BF41323C}"/>
          </ac:spMkLst>
        </pc:spChg>
        <pc:spChg chg="mod">
          <ac:chgData name="Mohan Dhakal" userId="S::mohan.161757@ncit.edu.np::08e16f4c-a889-43c0-bfff-d1f8c447b9d6" providerId="AD" clId="Web-{ADFFB79F-60AC-0000-810D-79E2B3898F06}" dt="2021-03-26T09:23:34.749" v="113" actId="20577"/>
          <ac:spMkLst>
            <pc:docMk/>
            <pc:sldMk cId="656798684" sldId="262"/>
            <ac:spMk id="4" creationId="{E91F487F-1DF7-4E8B-9EE8-E8CBF11BD32A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656798684" sldId="262"/>
            <ac:spMk id="5" creationId="{3A1ABACD-E190-41D1-9CDA-BD46EA4F4ECB}"/>
          </ac:spMkLst>
        </pc:spChg>
        <pc:spChg chg="mod ord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656798684" sldId="262"/>
            <ac:spMk id="6" creationId="{7732109D-5225-40D4-85B0-AB1937166112}"/>
          </ac:spMkLst>
        </pc:spChg>
        <pc:spChg chg="mod ord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656798684" sldId="262"/>
            <ac:spMk id="7" creationId="{C79A6BB5-E74C-4EF8-B0C3-A098C948548B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656798684" sldId="262"/>
            <ac:spMk id="8" creationId="{BD21756F-1A40-44B8-B2FD-13B209C48A23}"/>
          </ac:spMkLst>
        </pc:spChg>
        <pc:spChg chg="add mod">
          <ac:chgData name="Mohan Dhakal" userId="S::mohan.161757@ncit.edu.np::08e16f4c-a889-43c0-bfff-d1f8c447b9d6" providerId="AD" clId="Web-{ADFFB79F-60AC-0000-810D-79E2B3898F06}" dt="2021-03-26T10:39:47.336" v="291"/>
          <ac:spMkLst>
            <pc:docMk/>
            <pc:sldMk cId="656798684" sldId="262"/>
            <ac:spMk id="9" creationId="{B81CCCEF-8C8C-47CD-A231-735DC47557DC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656798684" sldId="262"/>
            <ac:spMk id="23" creationId="{09588DA8-065E-4F6F-8EFD-43104AB2E0CF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656798684" sldId="262"/>
            <ac:spMk id="25" creationId="{C4285719-470E-454C-AF62-8323075F1F5B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656798684" sldId="262"/>
            <ac:spMk id="27" creationId="{CD9FE4EF-C4D8-49A0-B2FF-81D8DB7D8A24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656798684" sldId="262"/>
            <ac:spMk id="30" creationId="{4300840D-0A0B-4512-BACA-B439D5B9C57C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656798684" sldId="262"/>
            <ac:spMk id="32" creationId="{D2B78728-A580-49A7-84F9-6EF6F583ADE0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656798684" sldId="262"/>
            <ac:spMk id="34" creationId="{38FAA1A1-D861-433F-88FA-1E9D6FD31D11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656798684" sldId="262"/>
            <ac:spMk id="36" creationId="{8D71EDA1-87BF-4D5D-AB79-F346FD19278A}"/>
          </ac:spMkLst>
        </pc:spChg>
      </pc:sldChg>
      <pc:sldChg chg="addSp delSp modSp mod ord modClrScheme addAnim delAnim modAnim delDesignElem chgLayout">
        <pc:chgData name="Mohan Dhakal" userId="S::mohan.161757@ncit.edu.np::08e16f4c-a889-43c0-bfff-d1f8c447b9d6" providerId="AD" clId="Web-{ADFFB79F-60AC-0000-810D-79E2B3898F06}" dt="2021-03-26T10:40:09.524" v="292"/>
        <pc:sldMkLst>
          <pc:docMk/>
          <pc:sldMk cId="2121672667" sldId="263"/>
        </pc:sldMkLst>
        <pc:spChg chg="add mod">
          <ac:chgData name="Mohan Dhakal" userId="S::mohan.161757@ncit.edu.np::08e16f4c-a889-43c0-bfff-d1f8c447b9d6" providerId="AD" clId="Web-{ADFFB79F-60AC-0000-810D-79E2B3898F06}" dt="2021-03-26T09:23:44.421" v="116" actId="20577"/>
          <ac:spMkLst>
            <pc:docMk/>
            <pc:sldMk cId="2121672667" sldId="263"/>
            <ac:spMk id="2" creationId="{2EB2F03C-1787-49C9-A34F-C28E22E68C17}"/>
          </ac:spMkLst>
        </pc:spChg>
        <pc:spChg chg="add mod">
          <ac:chgData name="Mohan Dhakal" userId="S::mohan.161757@ncit.edu.np::08e16f4c-a889-43c0-bfff-d1f8c447b9d6" providerId="AD" clId="Web-{ADFFB79F-60AC-0000-810D-79E2B3898F06}" dt="2021-03-26T09:23:57.437" v="120" actId="14100"/>
          <ac:spMkLst>
            <pc:docMk/>
            <pc:sldMk cId="2121672667" sldId="263"/>
            <ac:spMk id="3" creationId="{C9210BA5-0902-41DD-84E1-B90DB9AC4834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2121672667" sldId="263"/>
            <ac:spMk id="4" creationId="{20B571C5-F2C3-4785-A382-0B1D51A4CDD8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2121672667" sldId="263"/>
            <ac:spMk id="5" creationId="{EF2FFEF6-CB97-44CF-A072-8BD8BAB3BEF8}"/>
          </ac:spMkLst>
        </pc:spChg>
        <pc:spChg chg="mod ord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2121672667" sldId="263"/>
            <ac:spMk id="6" creationId="{7732109D-5225-40D4-85B0-AB1937166112}"/>
          </ac:spMkLst>
        </pc:spChg>
        <pc:spChg chg="mod ord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2121672667" sldId="263"/>
            <ac:spMk id="7" creationId="{C79A6BB5-E74C-4EF8-B0C3-A098C948548B}"/>
          </ac:spMkLst>
        </pc:spChg>
        <pc:spChg chg="add mod">
          <ac:chgData name="Mohan Dhakal" userId="S::mohan.161757@ncit.edu.np::08e16f4c-a889-43c0-bfff-d1f8c447b9d6" providerId="AD" clId="Web-{ADFFB79F-60AC-0000-810D-79E2B3898F06}" dt="2021-03-26T10:40:09.524" v="292"/>
          <ac:spMkLst>
            <pc:docMk/>
            <pc:sldMk cId="2121672667" sldId="263"/>
            <ac:spMk id="8" creationId="{5FE119F0-CBF7-42BB-AEB3-6F816D919676}"/>
          </ac:spMkLst>
        </pc:spChg>
        <pc:spChg chg="add mod">
          <ac:chgData name="Mohan Dhakal" userId="S::mohan.161757@ncit.edu.np::08e16f4c-a889-43c0-bfff-d1f8c447b9d6" providerId="AD" clId="Web-{ADFFB79F-60AC-0000-810D-79E2B3898F06}" dt="2021-03-26T09:23:52.171" v="119" actId="20577"/>
          <ac:spMkLst>
            <pc:docMk/>
            <pc:sldMk cId="2121672667" sldId="263"/>
            <ac:spMk id="13" creationId="{FDEE9457-031A-4555-B6FE-2B75C0EF5BD4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2121672667" sldId="263"/>
            <ac:spMk id="58" creationId="{09588DA8-065E-4F6F-8EFD-43104AB2E0CF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2121672667" sldId="263"/>
            <ac:spMk id="60" creationId="{C4285719-470E-454C-AF62-8323075F1F5B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2121672667" sldId="263"/>
            <ac:spMk id="62" creationId="{CD9FE4EF-C4D8-49A0-B2FF-81D8DB7D8A24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2121672667" sldId="263"/>
            <ac:spMk id="64" creationId="{4300840D-0A0B-4512-BACA-B439D5B9C57C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2121672667" sldId="263"/>
            <ac:spMk id="66" creationId="{D2B78728-A580-49A7-84F9-6EF6F583ADE0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2121672667" sldId="263"/>
            <ac:spMk id="68" creationId="{38FAA1A1-D861-433F-88FA-1E9D6FD31D11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2121672667" sldId="263"/>
            <ac:spMk id="70" creationId="{8D71EDA1-87BF-4D5D-AB79-F346FD19278A}"/>
          </ac:spMkLst>
        </pc:spChg>
      </pc:sldChg>
      <pc:sldChg chg="addSp delSp modSp mod modClrScheme delDesignElem chgLayout">
        <pc:chgData name="Mohan Dhakal" userId="S::mohan.161757@ncit.edu.np::08e16f4c-a889-43c0-bfff-d1f8c447b9d6" providerId="AD" clId="Web-{ADFFB79F-60AC-0000-810D-79E2B3898F06}" dt="2021-03-26T10:39:05.944" v="288"/>
        <pc:sldMkLst>
          <pc:docMk/>
          <pc:sldMk cId="1398533828" sldId="264"/>
        </pc:sldMkLst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1398533828" sldId="264"/>
            <ac:spMk id="2" creationId="{1F26F7DC-11DD-4734-8BF4-1A135CF5DB1A}"/>
          </ac:spMkLst>
        </pc:spChg>
        <pc:spChg chg="mod">
          <ac:chgData name="Mohan Dhakal" userId="S::mohan.161757@ncit.edu.np::08e16f4c-a889-43c0-bfff-d1f8c447b9d6" providerId="AD" clId="Web-{ADFFB79F-60AC-0000-810D-79E2B3898F06}" dt="2021-03-26T09:23:13.873" v="106" actId="20577"/>
          <ac:spMkLst>
            <pc:docMk/>
            <pc:sldMk cId="1398533828" sldId="264"/>
            <ac:spMk id="3" creationId="{BF284BDE-966A-4A58-81FA-B6ECC74BCBBA}"/>
          </ac:spMkLst>
        </pc:spChg>
        <pc:spChg chg="mod">
          <ac:chgData name="Mohan Dhakal" userId="S::mohan.161757@ncit.edu.np::08e16f4c-a889-43c0-bfff-d1f8c447b9d6" providerId="AD" clId="Web-{ADFFB79F-60AC-0000-810D-79E2B3898F06}" dt="2021-03-26T09:23:18.030" v="107" actId="20577"/>
          <ac:spMkLst>
            <pc:docMk/>
            <pc:sldMk cId="1398533828" sldId="264"/>
            <ac:spMk id="4" creationId="{119488F7-FAFE-409A-85D6-687AFDAB1B33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1398533828" sldId="264"/>
            <ac:spMk id="5" creationId="{708FB90F-0B7E-419F-8900-1081DB612A4C}"/>
          </ac:spMkLst>
        </pc:spChg>
        <pc:spChg chg="mod ord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398533828" sldId="264"/>
            <ac:spMk id="6" creationId="{7732109D-5225-40D4-85B0-AB1937166112}"/>
          </ac:spMkLst>
        </pc:spChg>
        <pc:spChg chg="mod ord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398533828" sldId="264"/>
            <ac:spMk id="7" creationId="{C79A6BB5-E74C-4EF8-B0C3-A098C948548B}"/>
          </ac:spMkLst>
        </pc:spChg>
        <pc:spChg chg="add mod">
          <ac:chgData name="Mohan Dhakal" userId="S::mohan.161757@ncit.edu.np::08e16f4c-a889-43c0-bfff-d1f8c447b9d6" providerId="AD" clId="Web-{ADFFB79F-60AC-0000-810D-79E2B3898F06}" dt="2021-03-26T10:39:05.944" v="288"/>
          <ac:spMkLst>
            <pc:docMk/>
            <pc:sldMk cId="1398533828" sldId="264"/>
            <ac:spMk id="8" creationId="{0872905F-03CF-4551-A40F-334C13C1CF4E}"/>
          </ac:spMkLst>
        </pc:spChg>
        <pc:spChg chg="mod">
          <ac:chgData name="Mohan Dhakal" userId="S::mohan.161757@ncit.edu.np::08e16f4c-a889-43c0-bfff-d1f8c447b9d6" providerId="AD" clId="Web-{ADFFB79F-60AC-0000-810D-79E2B3898F06}" dt="2021-03-26T09:23:21.764" v="108" actId="20577"/>
          <ac:spMkLst>
            <pc:docMk/>
            <pc:sldMk cId="1398533828" sldId="264"/>
            <ac:spMk id="16" creationId="{4A469038-9B1F-4630-B17C-1999D3AF6399}"/>
          </ac:spMkLst>
        </pc:spChg>
        <pc:spChg chg="mod">
          <ac:chgData name="Mohan Dhakal" userId="S::mohan.161757@ncit.edu.np::08e16f4c-a889-43c0-bfff-d1f8c447b9d6" providerId="AD" clId="Web-{ADFFB79F-60AC-0000-810D-79E2B3898F06}" dt="2021-03-26T09:23:24.983" v="109" actId="20577"/>
          <ac:spMkLst>
            <pc:docMk/>
            <pc:sldMk cId="1398533828" sldId="264"/>
            <ac:spMk id="19" creationId="{60B61B53-F2D6-452E-9843-28766493E1CE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398533828" sldId="264"/>
            <ac:spMk id="50" creationId="{09588DA8-065E-4F6F-8EFD-43104AB2E0CF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398533828" sldId="264"/>
            <ac:spMk id="52" creationId="{C4285719-470E-454C-AF62-8323075F1F5B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398533828" sldId="264"/>
            <ac:spMk id="54" creationId="{CD9FE4EF-C4D8-49A0-B2FF-81D8DB7D8A24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398533828" sldId="264"/>
            <ac:spMk id="56" creationId="{4300840D-0A0B-4512-BACA-B439D5B9C57C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398533828" sldId="264"/>
            <ac:spMk id="58" creationId="{D2B78728-A580-49A7-84F9-6EF6F583ADE0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398533828" sldId="264"/>
            <ac:spMk id="60" creationId="{38FAA1A1-D861-433F-88FA-1E9D6FD31D11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398533828" sldId="264"/>
            <ac:spMk id="62" creationId="{8D71EDA1-87BF-4D5D-AB79-F346FD19278A}"/>
          </ac:spMkLst>
        </pc:spChg>
      </pc:sldChg>
      <pc:sldChg chg="addSp delSp modSp mod modClrScheme delDesignElem modShow chgLayout">
        <pc:chgData name="Mohan Dhakal" userId="S::mohan.161757@ncit.edu.np::08e16f4c-a889-43c0-bfff-d1f8c447b9d6" providerId="AD" clId="Web-{ADFFB79F-60AC-0000-810D-79E2B3898F06}" dt="2021-03-26T10:44:17.483" v="305"/>
        <pc:sldMkLst>
          <pc:docMk/>
          <pc:sldMk cId="2108958170" sldId="265"/>
        </pc:sldMkLst>
        <pc:spChg chg="mod ord">
          <ac:chgData name="Mohan Dhakal" userId="S::mohan.161757@ncit.edu.np::08e16f4c-a889-43c0-bfff-d1f8c447b9d6" providerId="AD" clId="Web-{ADFFB79F-60AC-0000-810D-79E2B3898F06}" dt="2021-03-26T10:25:02.469" v="281"/>
          <ac:spMkLst>
            <pc:docMk/>
            <pc:sldMk cId="2108958170" sldId="265"/>
            <ac:spMk id="6" creationId="{7732109D-5225-40D4-85B0-AB1937166112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2108958170" sldId="265"/>
            <ac:spMk id="8" creationId="{5D6AB12A-0900-4D49-8E06-A705A258019C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2108958170" sldId="265"/>
            <ac:spMk id="14" creationId="{D84F5604-C2BE-48E9-AF5F-D08D16DAC025}"/>
          </ac:spMkLst>
        </pc:spChg>
        <pc:spChg chg="add mod">
          <ac:chgData name="Mohan Dhakal" userId="S::mohan.161757@ncit.edu.np::08e16f4c-a889-43c0-bfff-d1f8c447b9d6" providerId="AD" clId="Web-{ADFFB79F-60AC-0000-810D-79E2B3898F06}" dt="2021-03-26T10:41:37.479" v="297"/>
          <ac:spMkLst>
            <pc:docMk/>
            <pc:sldMk cId="2108958170" sldId="265"/>
            <ac:spMk id="57" creationId="{E08CF7E6-7C6D-45B0-BDE7-5EE5913B46AA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25:02.469" v="281"/>
          <ac:spMkLst>
            <pc:docMk/>
            <pc:sldMk cId="2108958170" sldId="265"/>
            <ac:spMk id="73" creationId="{6166C6D1-23AC-49C4-BA07-238E4E9F8CEB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25:02.469" v="281"/>
          <ac:spMkLst>
            <pc:docMk/>
            <pc:sldMk cId="2108958170" sldId="265"/>
            <ac:spMk id="74" creationId="{B775CD93-9DF2-48CB-9F57-1BCA9A46C7FA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25:02.469" v="281"/>
          <ac:spMkLst>
            <pc:docMk/>
            <pc:sldMk cId="2108958170" sldId="265"/>
            <ac:spMk id="84" creationId="{E186B68C-84BC-4A6E-99D1-EE87483C1349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25:02.469" v="281"/>
          <ac:spMkLst>
            <pc:docMk/>
            <pc:sldMk cId="2108958170" sldId="265"/>
            <ac:spMk id="86" creationId="{1C091803-41C2-48E0-9228-5148460C7479}"/>
          </ac:spMkLst>
        </pc:spChg>
        <pc:spChg chg="add">
          <ac:chgData name="Mohan Dhakal" userId="S::mohan.161757@ncit.edu.np::08e16f4c-a889-43c0-bfff-d1f8c447b9d6" providerId="AD" clId="Web-{ADFFB79F-60AC-0000-810D-79E2B3898F06}" dt="2021-03-26T10:25:02.469" v="281"/>
          <ac:spMkLst>
            <pc:docMk/>
            <pc:sldMk cId="2108958170" sldId="265"/>
            <ac:spMk id="90" creationId="{37E32B78-23DD-4E77-8B9C-7779E3BF20C2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25:02.422" v="280"/>
          <ac:spMkLst>
            <pc:docMk/>
            <pc:sldMk cId="2108958170" sldId="265"/>
            <ac:spMk id="93" creationId="{6C4028FD-8BAA-4A19-BFDE-594D991B7552}"/>
          </ac:spMkLst>
        </pc:spChg>
        <pc:graphicFrameChg chg="mod ord modGraphic">
          <ac:chgData name="Mohan Dhakal" userId="S::mohan.161757@ncit.edu.np::08e16f4c-a889-43c0-bfff-d1f8c447b9d6" providerId="AD" clId="Web-{ADFFB79F-60AC-0000-810D-79E2B3898F06}" dt="2021-03-26T10:25:02.469" v="281"/>
          <ac:graphicFrameMkLst>
            <pc:docMk/>
            <pc:sldMk cId="2108958170" sldId="265"/>
            <ac:graphicFrameMk id="88" creationId="{658F3E0D-82B9-4B7E-870F-BBF0375D232B}"/>
          </ac:graphicFrameMkLst>
        </pc:graphicFrameChg>
      </pc:sldChg>
      <pc:sldChg chg="addSp delSp modSp del mod modClrScheme delDesignElem chgLayout">
        <pc:chgData name="Mohan Dhakal" userId="S::mohan.161757@ncit.edu.np::08e16f4c-a889-43c0-bfff-d1f8c447b9d6" providerId="AD" clId="Web-{ADFFB79F-60AC-0000-810D-79E2B3898F06}" dt="2021-03-26T10:08:30.022" v="245"/>
        <pc:sldMkLst>
          <pc:docMk/>
          <pc:sldMk cId="1076565958" sldId="267"/>
        </pc:sldMkLst>
        <pc:spChg chg="mod ord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076565958" sldId="267"/>
            <ac:spMk id="2" creationId="{FCC79D8E-FD2D-45B8-B84D-79CB3019F3AE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1076565958" sldId="267"/>
            <ac:spMk id="3" creationId="{FADB8844-CFA7-490F-913C-80CABCCDC900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1076565958" sldId="267"/>
            <ac:spMk id="4" creationId="{75BCA08C-BB24-4008-8EF6-68AB647F353B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1076565958" sldId="267"/>
            <ac:spMk id="9" creationId="{D4771268-CB57-404A-9271-370EB28F6090}"/>
          </ac:spMkLst>
        </pc:spChg>
        <pc:picChg chg="mod ord">
          <ac:chgData name="Mohan Dhakal" userId="S::mohan.161757@ncit.edu.np::08e16f4c-a889-43c0-bfff-d1f8c447b9d6" providerId="AD" clId="Web-{ADFFB79F-60AC-0000-810D-79E2B3898F06}" dt="2021-03-26T10:04:18.703" v="190"/>
          <ac:picMkLst>
            <pc:docMk/>
            <pc:sldMk cId="1076565958" sldId="267"/>
            <ac:picMk id="6" creationId="{6325C735-B5FD-4F9F-AA04-8E43F06B4B25}"/>
          </ac:picMkLst>
        </pc:picChg>
      </pc:sldChg>
      <pc:sldChg chg="addSp delSp modSp mod modClrScheme delAnim modAnim delDesignElem chgLayout">
        <pc:chgData name="Mohan Dhakal" userId="S::mohan.161757@ncit.edu.np::08e16f4c-a889-43c0-bfff-d1f8c447b9d6" providerId="AD" clId="Web-{ADFFB79F-60AC-0000-810D-79E2B3898F06}" dt="2021-03-26T10:43:14.591" v="304" actId="1076"/>
        <pc:sldMkLst>
          <pc:docMk/>
          <pc:sldMk cId="477451283" sldId="268"/>
        </pc:sldMkLst>
        <pc:spChg chg="mod ord">
          <ac:chgData name="Mohan Dhakal" userId="S::mohan.161757@ncit.edu.np::08e16f4c-a889-43c0-bfff-d1f8c447b9d6" providerId="AD" clId="Web-{ADFFB79F-60AC-0000-810D-79E2B3898F06}" dt="2021-03-26T10:43:14.591" v="304" actId="1076"/>
          <ac:spMkLst>
            <pc:docMk/>
            <pc:sldMk cId="477451283" sldId="268"/>
            <ac:spMk id="2" creationId="{758BD930-7681-443D-9203-FF63F2F9643C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477451283" sldId="268"/>
            <ac:spMk id="3" creationId="{F004381D-AC66-4DC6-8BFC-92798ABA451A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477451283" sldId="268"/>
            <ac:spMk id="5" creationId="{ABA42245-8F14-471A-8C07-7D955C282B9C}"/>
          </ac:spMkLst>
        </pc:spChg>
        <pc:spChg chg="add mod">
          <ac:chgData name="Mohan Dhakal" userId="S::mohan.161757@ncit.edu.np::08e16f4c-a889-43c0-bfff-d1f8c447b9d6" providerId="AD" clId="Web-{ADFFB79F-60AC-0000-810D-79E2B3898F06}" dt="2021-03-26T10:41:48.448" v="298"/>
          <ac:spMkLst>
            <pc:docMk/>
            <pc:sldMk cId="477451283" sldId="268"/>
            <ac:spMk id="6" creationId="{954CCE7B-0113-4945-B3A6-7D324BD4FD78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477451283" sldId="268"/>
            <ac:spMk id="8" creationId="{B9951BD9-0868-4CDB-ACD6-9C4209B5E412}"/>
          </ac:spMkLst>
        </pc:spChg>
      </pc:sldChg>
      <pc:sldChg chg="addSp delSp modSp mod modClrScheme addAnim delAnim modAnim delDesignElem chgLayout">
        <pc:chgData name="Mohan Dhakal" userId="S::mohan.161757@ncit.edu.np::08e16f4c-a889-43c0-bfff-d1f8c447b9d6" providerId="AD" clId="Web-{ADFFB79F-60AC-0000-810D-79E2B3898F06}" dt="2021-03-26T10:38:39.928" v="287"/>
        <pc:sldMkLst>
          <pc:docMk/>
          <pc:sldMk cId="3928709952" sldId="269"/>
        </pc:sldMkLst>
        <pc:spChg chg="del">
          <ac:chgData name="Mohan Dhakal" userId="S::mohan.161757@ncit.edu.np::08e16f4c-a889-43c0-bfff-d1f8c447b9d6" providerId="AD" clId="Web-{ADFFB79F-60AC-0000-810D-79E2B3898F06}" dt="2021-03-26T09:49:34.164" v="127"/>
          <ac:spMkLst>
            <pc:docMk/>
            <pc:sldMk cId="3928709952" sldId="269"/>
            <ac:spMk id="2" creationId="{33E3253C-4870-4721-BF37-FC31D634723B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9:37.368" v="162"/>
          <ac:spMkLst>
            <pc:docMk/>
            <pc:sldMk cId="3928709952" sldId="269"/>
            <ac:spMk id="5" creationId="{912B8415-51B1-4E90-8FC7-98196F1A8405}"/>
          </ac:spMkLst>
        </pc:spChg>
        <pc:spChg chg="mod ord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3928709952" sldId="269"/>
            <ac:spMk id="6" creationId="{7732109D-5225-40D4-85B0-AB1937166112}"/>
          </ac:spMkLst>
        </pc:spChg>
        <pc:spChg chg="add del mod ord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3928709952" sldId="269"/>
            <ac:spMk id="7" creationId="{C79A6BB5-E74C-4EF8-B0C3-A098C948548B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3928709952" sldId="269"/>
            <ac:spMk id="8" creationId="{5CAB8469-B8AE-4B19-A2CC-D757479A9CE7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7:36.224" v="154"/>
          <ac:spMkLst>
            <pc:docMk/>
            <pc:sldMk cId="3928709952" sldId="269"/>
            <ac:spMk id="9" creationId="{2D6F7BDA-E467-4DF7-9788-EC14F548636D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3928709952" sldId="269"/>
            <ac:spMk id="10" creationId="{1510CBCE-CC8F-4BE1-82E2-130BB9C50410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9:56.727" v="166"/>
          <ac:spMkLst>
            <pc:docMk/>
            <pc:sldMk cId="3928709952" sldId="269"/>
            <ac:spMk id="11" creationId="{BAB6470B-A83C-4BE1-BBE3-8144E92ACF7B}"/>
          </ac:spMkLst>
        </pc:spChg>
        <pc:spChg chg="add mod">
          <ac:chgData name="Mohan Dhakal" userId="S::mohan.161757@ncit.edu.np::08e16f4c-a889-43c0-bfff-d1f8c447b9d6" providerId="AD" clId="Web-{ADFFB79F-60AC-0000-810D-79E2B3898F06}" dt="2021-03-26T10:38:39.928" v="287"/>
          <ac:spMkLst>
            <pc:docMk/>
            <pc:sldMk cId="3928709952" sldId="269"/>
            <ac:spMk id="13" creationId="{A762DC92-82B6-4BE0-9726-67433E9B5A40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3928709952" sldId="269"/>
            <ac:spMk id="65" creationId="{8761DDFE-071F-4200-B0AA-394476C2D2D6}"/>
          </ac:spMkLst>
        </pc:spChg>
        <pc:picChg chg="mod">
          <ac:chgData name="Mohan Dhakal" userId="S::mohan.161757@ncit.edu.np::08e16f4c-a889-43c0-bfff-d1f8c447b9d6" providerId="AD" clId="Web-{ADFFB79F-60AC-0000-810D-79E2B3898F06}" dt="2021-03-26T09:53:04.076" v="144" actId="1076"/>
          <ac:picMkLst>
            <pc:docMk/>
            <pc:sldMk cId="3928709952" sldId="269"/>
            <ac:picMk id="3" creationId="{1441982F-2BB4-4C9E-88F0-F4B76917C613}"/>
          </ac:picMkLst>
        </pc:picChg>
        <pc:picChg chg="mod">
          <ac:chgData name="Mohan Dhakal" userId="S::mohan.161757@ncit.edu.np::08e16f4c-a889-43c0-bfff-d1f8c447b9d6" providerId="AD" clId="Web-{ADFFB79F-60AC-0000-810D-79E2B3898F06}" dt="2021-03-26T09:53:05.342" v="145" actId="1076"/>
          <ac:picMkLst>
            <pc:docMk/>
            <pc:sldMk cId="3928709952" sldId="269"/>
            <ac:picMk id="4" creationId="{CB614BEB-F061-43CE-8EA9-51C5F0FA982F}"/>
          </ac:picMkLst>
        </pc:picChg>
      </pc:sldChg>
      <pc:sldChg chg="addSp delSp modSp mod modClrScheme delDesignElem chgLayout">
        <pc:chgData name="Mohan Dhakal" userId="S::mohan.161757@ncit.edu.np::08e16f4c-a889-43c0-bfff-d1f8c447b9d6" providerId="AD" clId="Web-{ADFFB79F-60AC-0000-810D-79E2B3898F06}" dt="2021-03-26T10:41:24.198" v="296"/>
        <pc:sldMkLst>
          <pc:docMk/>
          <pc:sldMk cId="521543753" sldId="270"/>
        </pc:sldMkLst>
        <pc:spChg chg="mod ord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521543753" sldId="270"/>
            <ac:spMk id="2" creationId="{CFBD5A60-00FD-4060-9BC7-12068255C4DD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521543753" sldId="270"/>
            <ac:spMk id="3" creationId="{2051FF60-E10B-423B-9A31-899685D50E98}"/>
          </ac:spMkLst>
        </pc:spChg>
        <pc:spChg chg="add del mod">
          <ac:chgData name="Mohan Dhakal" userId="S::mohan.161757@ncit.edu.np::08e16f4c-a889-43c0-bfff-d1f8c447b9d6" providerId="AD" clId="Web-{ADFFB79F-60AC-0000-810D-79E2B3898F06}" dt="2021-03-26T09:58:11.912" v="160"/>
          <ac:spMkLst>
            <pc:docMk/>
            <pc:sldMk cId="521543753" sldId="270"/>
            <ac:spMk id="4" creationId="{D5234A44-5DB9-41EC-9552-B1FCBF4372CD}"/>
          </ac:spMkLst>
        </pc:spChg>
        <pc:spChg chg="add mod">
          <ac:chgData name="Mohan Dhakal" userId="S::mohan.161757@ncit.edu.np::08e16f4c-a889-43c0-bfff-d1f8c447b9d6" providerId="AD" clId="Web-{ADFFB79F-60AC-0000-810D-79E2B3898F06}" dt="2021-03-26T10:41:24.198" v="296"/>
          <ac:spMkLst>
            <pc:docMk/>
            <pc:sldMk cId="521543753" sldId="270"/>
            <ac:spMk id="5" creationId="{53F18E1B-793A-4680-AAEC-6894CE272441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4:18.703" v="190"/>
          <ac:spMkLst>
            <pc:docMk/>
            <pc:sldMk cId="521543753" sldId="270"/>
            <ac:spMk id="36" creationId="{D4771268-CB57-404A-9271-370EB28F6090}"/>
          </ac:spMkLst>
        </pc:spChg>
        <pc:graphicFrameChg chg="mod ord">
          <ac:chgData name="Mohan Dhakal" userId="S::mohan.161757@ncit.edu.np::08e16f4c-a889-43c0-bfff-d1f8c447b9d6" providerId="AD" clId="Web-{ADFFB79F-60AC-0000-810D-79E2B3898F06}" dt="2021-03-26T10:04:18.703" v="190"/>
          <ac:graphicFrameMkLst>
            <pc:docMk/>
            <pc:sldMk cId="521543753" sldId="270"/>
            <ac:graphicFrameMk id="15" creationId="{70060189-434D-4B5C-908D-F930A3A1942C}"/>
          </ac:graphicFrameMkLst>
        </pc:graphicFrameChg>
      </pc:sldChg>
      <pc:sldChg chg="addSp delSp modSp new mod setBg addAnim delAnim">
        <pc:chgData name="Mohan Dhakal" userId="S::mohan.161757@ncit.edu.np::08e16f4c-a889-43c0-bfff-d1f8c447b9d6" providerId="AD" clId="Web-{ADFFB79F-60AC-0000-810D-79E2B3898F06}" dt="2021-03-26T10:39:14.335" v="289"/>
        <pc:sldMkLst>
          <pc:docMk/>
          <pc:sldMk cId="44781976" sldId="271"/>
        </pc:sldMkLst>
        <pc:spChg chg="del mod">
          <ac:chgData name="Mohan Dhakal" userId="S::mohan.161757@ncit.edu.np::08e16f4c-a889-43c0-bfff-d1f8c447b9d6" providerId="AD" clId="Web-{ADFFB79F-60AC-0000-810D-79E2B3898F06}" dt="2021-03-26T10:06:02.378" v="203"/>
          <ac:spMkLst>
            <pc:docMk/>
            <pc:sldMk cId="44781976" sldId="271"/>
            <ac:spMk id="2" creationId="{2D8973DB-31E6-432F-925F-1395E881E6F4}"/>
          </ac:spMkLst>
        </pc:spChg>
        <pc:spChg chg="del mod">
          <ac:chgData name="Mohan Dhakal" userId="S::mohan.161757@ncit.edu.np::08e16f4c-a889-43c0-bfff-d1f8c447b9d6" providerId="AD" clId="Web-{ADFFB79F-60AC-0000-810D-79E2B3898F06}" dt="2021-03-26T10:05:04.985" v="193"/>
          <ac:spMkLst>
            <pc:docMk/>
            <pc:sldMk cId="44781976" sldId="271"/>
            <ac:spMk id="3" creationId="{6DB61491-4A1D-419B-92D8-3C61E4DA3643}"/>
          </ac:spMkLst>
        </pc:spChg>
        <pc:spChg chg="add mod">
          <ac:chgData name="Mohan Dhakal" userId="S::mohan.161757@ncit.edu.np::08e16f4c-a889-43c0-bfff-d1f8c447b9d6" providerId="AD" clId="Web-{ADFFB79F-60AC-0000-810D-79E2B3898F06}" dt="2021-03-26T10:08:06.381" v="243" actId="20577"/>
          <ac:spMkLst>
            <pc:docMk/>
            <pc:sldMk cId="44781976" sldId="271"/>
            <ac:spMk id="6" creationId="{400FCB94-3304-4F1D-8FA0-AF1A32DBCFCA}"/>
          </ac:spMkLst>
        </pc:spChg>
        <pc:spChg chg="add mod">
          <ac:chgData name="Mohan Dhakal" userId="S::mohan.161757@ncit.edu.np::08e16f4c-a889-43c0-bfff-d1f8c447b9d6" providerId="AD" clId="Web-{ADFFB79F-60AC-0000-810D-79E2B3898F06}" dt="2021-03-26T10:39:14.335" v="289"/>
          <ac:spMkLst>
            <pc:docMk/>
            <pc:sldMk cId="44781976" sldId="271"/>
            <ac:spMk id="7" creationId="{C9EA8043-C4CF-4684-AA1E-3C120931B458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5:57.752" v="202"/>
          <ac:spMkLst>
            <pc:docMk/>
            <pc:sldMk cId="44781976" sldId="271"/>
            <ac:spMk id="8" creationId="{1B15ED52-F352-441B-82BF-E0EA34836D08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5:57.752" v="202"/>
          <ac:spMkLst>
            <pc:docMk/>
            <pc:sldMk cId="44781976" sldId="271"/>
            <ac:spMk id="10" creationId="{3B2E3793-BFE6-45A2-9B7B-E18844431C99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5:57.752" v="202"/>
          <ac:spMkLst>
            <pc:docMk/>
            <pc:sldMk cId="44781976" sldId="271"/>
            <ac:spMk id="12" creationId="{BC4C4868-CB8F-4AF9-9CDB-8108F2C19B67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5:57.752" v="202"/>
          <ac:spMkLst>
            <pc:docMk/>
            <pc:sldMk cId="44781976" sldId="271"/>
            <ac:spMk id="14" creationId="{375E0459-6403-40CD-989D-56A4407CA12E}"/>
          </ac:spMkLst>
        </pc:spChg>
        <pc:spChg chg="add del">
          <ac:chgData name="Mohan Dhakal" userId="S::mohan.161757@ncit.edu.np::08e16f4c-a889-43c0-bfff-d1f8c447b9d6" providerId="AD" clId="Web-{ADFFB79F-60AC-0000-810D-79E2B3898F06}" dt="2021-03-26T10:05:57.752" v="202"/>
          <ac:spMkLst>
            <pc:docMk/>
            <pc:sldMk cId="44781976" sldId="271"/>
            <ac:spMk id="16" creationId="{53E5B1A8-3AC9-4BD1-9BBC-78CA94F2D1BA}"/>
          </ac:spMkLst>
        </pc:spChg>
        <pc:spChg chg="add">
          <ac:chgData name="Mohan Dhakal" userId="S::mohan.161757@ncit.edu.np::08e16f4c-a889-43c0-bfff-d1f8c447b9d6" providerId="AD" clId="Web-{ADFFB79F-60AC-0000-810D-79E2B3898F06}" dt="2021-03-26T10:05:57.752" v="202"/>
          <ac:spMkLst>
            <pc:docMk/>
            <pc:sldMk cId="44781976" sldId="271"/>
            <ac:spMk id="21" creationId="{FFD48BC7-DC40-47DE-87EE-9F4B6ECB9ABB}"/>
          </ac:spMkLst>
        </pc:spChg>
        <pc:spChg chg="add">
          <ac:chgData name="Mohan Dhakal" userId="S::mohan.161757@ncit.edu.np::08e16f4c-a889-43c0-bfff-d1f8c447b9d6" providerId="AD" clId="Web-{ADFFB79F-60AC-0000-810D-79E2B3898F06}" dt="2021-03-26T10:05:57.752" v="202"/>
          <ac:spMkLst>
            <pc:docMk/>
            <pc:sldMk cId="44781976" sldId="271"/>
            <ac:spMk id="23" creationId="{E502BBC7-2C76-46F3-BC24-5985BC13DB88}"/>
          </ac:spMkLst>
        </pc:spChg>
        <pc:spChg chg="add">
          <ac:chgData name="Mohan Dhakal" userId="S::mohan.161757@ncit.edu.np::08e16f4c-a889-43c0-bfff-d1f8c447b9d6" providerId="AD" clId="Web-{ADFFB79F-60AC-0000-810D-79E2B3898F06}" dt="2021-03-26T10:05:57.752" v="202"/>
          <ac:spMkLst>
            <pc:docMk/>
            <pc:sldMk cId="44781976" sldId="271"/>
            <ac:spMk id="25" creationId="{C7F28D52-2A5F-4D23-81AE-7CB8B591C7AF}"/>
          </ac:spMkLst>
        </pc:spChg>
        <pc:spChg chg="add">
          <ac:chgData name="Mohan Dhakal" userId="S::mohan.161757@ncit.edu.np::08e16f4c-a889-43c0-bfff-d1f8c447b9d6" providerId="AD" clId="Web-{ADFFB79F-60AC-0000-810D-79E2B3898F06}" dt="2021-03-26T10:05:57.752" v="202"/>
          <ac:spMkLst>
            <pc:docMk/>
            <pc:sldMk cId="44781976" sldId="271"/>
            <ac:spMk id="27" creationId="{3629484E-3792-4B3D-89AD-7C8A1ED0E0D4}"/>
          </ac:spMkLst>
        </pc:spChg>
        <pc:picChg chg="add del mod">
          <ac:chgData name="Mohan Dhakal" userId="S::mohan.161757@ncit.edu.np::08e16f4c-a889-43c0-bfff-d1f8c447b9d6" providerId="AD" clId="Web-{ADFFB79F-60AC-0000-810D-79E2B3898F06}" dt="2021-03-26T10:05:39.986" v="201"/>
          <ac:picMkLst>
            <pc:docMk/>
            <pc:sldMk cId="44781976" sldId="271"/>
            <ac:picMk id="4" creationId="{7C69B700-7811-464E-8EB7-76EA76560A8D}"/>
          </ac:picMkLst>
        </pc:picChg>
        <pc:picChg chg="add mod">
          <ac:chgData name="Mohan Dhakal" userId="S::mohan.161757@ncit.edu.np::08e16f4c-a889-43c0-bfff-d1f8c447b9d6" providerId="AD" clId="Web-{ADFFB79F-60AC-0000-810D-79E2B3898F06}" dt="2021-03-26T10:08:18.553" v="244" actId="14100"/>
          <ac:picMkLst>
            <pc:docMk/>
            <pc:sldMk cId="44781976" sldId="271"/>
            <ac:picMk id="5" creationId="{D6642FDA-BBDF-415E-8C95-D2B535896D96}"/>
          </ac:picMkLst>
        </pc:picChg>
      </pc:sldChg>
      <pc:sldMasterChg chg="modSp add del mod addSldLayout delSldLayout modSldLayout">
        <pc:chgData name="Mohan Dhakal" userId="S::mohan.161757@ncit.edu.np::08e16f4c-a889-43c0-bfff-d1f8c447b9d6" providerId="AD" clId="Web-{ADFFB79F-60AC-0000-810D-79E2B3898F06}" dt="2021-03-26T10:40:34.024" v="293"/>
        <pc:sldMasterMkLst>
          <pc:docMk/>
          <pc:sldMasterMk cId="3459976155" sldId="2147483777"/>
        </pc:sldMasterMkLst>
        <pc:spChg chg="mod">
          <ac:chgData name="Mohan Dhakal" userId="S::mohan.161757@ncit.edu.np::08e16f4c-a889-43c0-bfff-d1f8c447b9d6" providerId="AD" clId="Web-{ADFFB79F-60AC-0000-810D-79E2B3898F06}" dt="2021-03-26T09:57:56.412" v="158"/>
          <ac:spMkLst>
            <pc:docMk/>
            <pc:sldMasterMk cId="3459976155" sldId="2147483777"/>
            <ac:spMk id="5" creationId="{00000000-0000-0000-0000-000000000000}"/>
          </ac:spMkLst>
        </pc:spChg>
        <pc:sldLayoutChg chg="modSp add del mod">
          <pc:chgData name="Mohan Dhakal" userId="S::mohan.161757@ncit.edu.np::08e16f4c-a889-43c0-bfff-d1f8c447b9d6" providerId="AD" clId="Web-{ADFFB79F-60AC-0000-810D-79E2B3898F06}" dt="2021-03-26T10:40:34.024" v="293"/>
          <pc:sldLayoutMkLst>
            <pc:docMk/>
            <pc:sldMasterMk cId="3459976155" sldId="2147483777"/>
            <pc:sldLayoutMk cId="1266054946" sldId="2147483778"/>
          </pc:sldLayoutMkLst>
          <pc:spChg chg="mod">
            <ac:chgData name="Mohan Dhakal" userId="S::mohan.161757@ncit.edu.np::08e16f4c-a889-43c0-bfff-d1f8c447b9d6" providerId="AD" clId="Web-{ADFFB79F-60AC-0000-810D-79E2B3898F06}" dt="2021-03-26T09:57:56.412" v="158"/>
            <ac:spMkLst>
              <pc:docMk/>
              <pc:sldMasterMk cId="3459976155" sldId="2147483777"/>
              <pc:sldLayoutMk cId="1266054946" sldId="2147483778"/>
              <ac:spMk id="5" creationId="{00000000-0000-0000-0000-000000000000}"/>
            </ac:spMkLst>
          </pc:spChg>
        </pc:sldLayoutChg>
        <pc:sldLayoutChg chg="modSp add del mod">
          <pc:chgData name="Mohan Dhakal" userId="S::mohan.161757@ncit.edu.np::08e16f4c-a889-43c0-bfff-d1f8c447b9d6" providerId="AD" clId="Web-{ADFFB79F-60AC-0000-810D-79E2B3898F06}" dt="2021-03-26T10:40:34.024" v="293"/>
          <pc:sldLayoutMkLst>
            <pc:docMk/>
            <pc:sldMasterMk cId="3459976155" sldId="2147483777"/>
            <pc:sldLayoutMk cId="1518741606" sldId="2147483779"/>
          </pc:sldLayoutMkLst>
          <pc:spChg chg="mod">
            <ac:chgData name="Mohan Dhakal" userId="S::mohan.161757@ncit.edu.np::08e16f4c-a889-43c0-bfff-d1f8c447b9d6" providerId="AD" clId="Web-{ADFFB79F-60AC-0000-810D-79E2B3898F06}" dt="2021-03-26T09:57:56.412" v="158"/>
            <ac:spMkLst>
              <pc:docMk/>
              <pc:sldMasterMk cId="3459976155" sldId="2147483777"/>
              <pc:sldLayoutMk cId="1518741606" sldId="2147483779"/>
              <ac:spMk id="5" creationId="{00000000-0000-0000-0000-000000000000}"/>
            </ac:spMkLst>
          </pc:spChg>
        </pc:sldLayoutChg>
        <pc:sldLayoutChg chg="modSp add del mod">
          <pc:chgData name="Mohan Dhakal" userId="S::mohan.161757@ncit.edu.np::08e16f4c-a889-43c0-bfff-d1f8c447b9d6" providerId="AD" clId="Web-{ADFFB79F-60AC-0000-810D-79E2B3898F06}" dt="2021-03-26T10:40:34.024" v="293"/>
          <pc:sldLayoutMkLst>
            <pc:docMk/>
            <pc:sldMasterMk cId="3459976155" sldId="2147483777"/>
            <pc:sldLayoutMk cId="2772132281" sldId="2147483780"/>
          </pc:sldLayoutMkLst>
          <pc:spChg chg="mod">
            <ac:chgData name="Mohan Dhakal" userId="S::mohan.161757@ncit.edu.np::08e16f4c-a889-43c0-bfff-d1f8c447b9d6" providerId="AD" clId="Web-{ADFFB79F-60AC-0000-810D-79E2B3898F06}" dt="2021-03-26T09:57:56.412" v="158"/>
            <ac:spMkLst>
              <pc:docMk/>
              <pc:sldMasterMk cId="3459976155" sldId="2147483777"/>
              <pc:sldLayoutMk cId="2772132281" sldId="2147483780"/>
              <ac:spMk id="5" creationId="{00000000-0000-0000-0000-000000000000}"/>
            </ac:spMkLst>
          </pc:spChg>
        </pc:sldLayoutChg>
        <pc:sldLayoutChg chg="modSp add del mod">
          <pc:chgData name="Mohan Dhakal" userId="S::mohan.161757@ncit.edu.np::08e16f4c-a889-43c0-bfff-d1f8c447b9d6" providerId="AD" clId="Web-{ADFFB79F-60AC-0000-810D-79E2B3898F06}" dt="2021-03-26T10:40:34.024" v="293"/>
          <pc:sldLayoutMkLst>
            <pc:docMk/>
            <pc:sldMasterMk cId="3459976155" sldId="2147483777"/>
            <pc:sldLayoutMk cId="1112706031" sldId="2147483781"/>
          </pc:sldLayoutMkLst>
          <pc:spChg chg="mod">
            <ac:chgData name="Mohan Dhakal" userId="S::mohan.161757@ncit.edu.np::08e16f4c-a889-43c0-bfff-d1f8c447b9d6" providerId="AD" clId="Web-{ADFFB79F-60AC-0000-810D-79E2B3898F06}" dt="2021-03-26T09:57:56.412" v="158"/>
            <ac:spMkLst>
              <pc:docMk/>
              <pc:sldMasterMk cId="3459976155" sldId="2147483777"/>
              <pc:sldLayoutMk cId="1112706031" sldId="2147483781"/>
              <ac:spMk id="6" creationId="{00000000-0000-0000-0000-000000000000}"/>
            </ac:spMkLst>
          </pc:spChg>
        </pc:sldLayoutChg>
        <pc:sldLayoutChg chg="modSp add del mod">
          <pc:chgData name="Mohan Dhakal" userId="S::mohan.161757@ncit.edu.np::08e16f4c-a889-43c0-bfff-d1f8c447b9d6" providerId="AD" clId="Web-{ADFFB79F-60AC-0000-810D-79E2B3898F06}" dt="2021-03-26T10:40:34.024" v="293"/>
          <pc:sldLayoutMkLst>
            <pc:docMk/>
            <pc:sldMasterMk cId="3459976155" sldId="2147483777"/>
            <pc:sldLayoutMk cId="3691584044" sldId="2147483782"/>
          </pc:sldLayoutMkLst>
          <pc:spChg chg="mod">
            <ac:chgData name="Mohan Dhakal" userId="S::mohan.161757@ncit.edu.np::08e16f4c-a889-43c0-bfff-d1f8c447b9d6" providerId="AD" clId="Web-{ADFFB79F-60AC-0000-810D-79E2B3898F06}" dt="2021-03-26T09:57:56.412" v="158"/>
            <ac:spMkLst>
              <pc:docMk/>
              <pc:sldMasterMk cId="3459976155" sldId="2147483777"/>
              <pc:sldLayoutMk cId="3691584044" sldId="2147483782"/>
              <ac:spMk id="8" creationId="{00000000-0000-0000-0000-000000000000}"/>
            </ac:spMkLst>
          </pc:spChg>
        </pc:sldLayoutChg>
        <pc:sldLayoutChg chg="modSp add del mod">
          <pc:chgData name="Mohan Dhakal" userId="S::mohan.161757@ncit.edu.np::08e16f4c-a889-43c0-bfff-d1f8c447b9d6" providerId="AD" clId="Web-{ADFFB79F-60AC-0000-810D-79E2B3898F06}" dt="2021-03-26T10:40:34.024" v="293"/>
          <pc:sldLayoutMkLst>
            <pc:docMk/>
            <pc:sldMasterMk cId="3459976155" sldId="2147483777"/>
            <pc:sldLayoutMk cId="826374366" sldId="2147483783"/>
          </pc:sldLayoutMkLst>
          <pc:spChg chg="mod">
            <ac:chgData name="Mohan Dhakal" userId="S::mohan.161757@ncit.edu.np::08e16f4c-a889-43c0-bfff-d1f8c447b9d6" providerId="AD" clId="Web-{ADFFB79F-60AC-0000-810D-79E2B3898F06}" dt="2021-03-26T09:57:56.412" v="158"/>
            <ac:spMkLst>
              <pc:docMk/>
              <pc:sldMasterMk cId="3459976155" sldId="2147483777"/>
              <pc:sldLayoutMk cId="826374366" sldId="2147483783"/>
              <ac:spMk id="4" creationId="{00000000-0000-0000-0000-000000000000}"/>
            </ac:spMkLst>
          </pc:spChg>
        </pc:sldLayoutChg>
        <pc:sldLayoutChg chg="modSp add del mod">
          <pc:chgData name="Mohan Dhakal" userId="S::mohan.161757@ncit.edu.np::08e16f4c-a889-43c0-bfff-d1f8c447b9d6" providerId="AD" clId="Web-{ADFFB79F-60AC-0000-810D-79E2B3898F06}" dt="2021-03-26T10:40:34.024" v="293"/>
          <pc:sldLayoutMkLst>
            <pc:docMk/>
            <pc:sldMasterMk cId="3459976155" sldId="2147483777"/>
            <pc:sldLayoutMk cId="2321836345" sldId="2147483784"/>
          </pc:sldLayoutMkLst>
          <pc:spChg chg="mod">
            <ac:chgData name="Mohan Dhakal" userId="S::mohan.161757@ncit.edu.np::08e16f4c-a889-43c0-bfff-d1f8c447b9d6" providerId="AD" clId="Web-{ADFFB79F-60AC-0000-810D-79E2B3898F06}" dt="2021-03-26T09:57:56.412" v="158"/>
            <ac:spMkLst>
              <pc:docMk/>
              <pc:sldMasterMk cId="3459976155" sldId="2147483777"/>
              <pc:sldLayoutMk cId="2321836345" sldId="2147483784"/>
              <ac:spMk id="3" creationId="{00000000-0000-0000-0000-000000000000}"/>
            </ac:spMkLst>
          </pc:spChg>
        </pc:sldLayoutChg>
        <pc:sldLayoutChg chg="modSp add del mod">
          <pc:chgData name="Mohan Dhakal" userId="S::mohan.161757@ncit.edu.np::08e16f4c-a889-43c0-bfff-d1f8c447b9d6" providerId="AD" clId="Web-{ADFFB79F-60AC-0000-810D-79E2B3898F06}" dt="2021-03-26T10:40:34.024" v="293"/>
          <pc:sldLayoutMkLst>
            <pc:docMk/>
            <pc:sldMasterMk cId="3459976155" sldId="2147483777"/>
            <pc:sldLayoutMk cId="2089532383" sldId="2147483785"/>
          </pc:sldLayoutMkLst>
          <pc:spChg chg="mod">
            <ac:chgData name="Mohan Dhakal" userId="S::mohan.161757@ncit.edu.np::08e16f4c-a889-43c0-bfff-d1f8c447b9d6" providerId="AD" clId="Web-{ADFFB79F-60AC-0000-810D-79E2B3898F06}" dt="2021-03-26T09:57:56.412" v="158"/>
            <ac:spMkLst>
              <pc:docMk/>
              <pc:sldMasterMk cId="3459976155" sldId="2147483777"/>
              <pc:sldLayoutMk cId="2089532383" sldId="2147483785"/>
              <ac:spMk id="6" creationId="{00000000-0000-0000-0000-000000000000}"/>
            </ac:spMkLst>
          </pc:spChg>
        </pc:sldLayoutChg>
        <pc:sldLayoutChg chg="modSp add del mod">
          <pc:chgData name="Mohan Dhakal" userId="S::mohan.161757@ncit.edu.np::08e16f4c-a889-43c0-bfff-d1f8c447b9d6" providerId="AD" clId="Web-{ADFFB79F-60AC-0000-810D-79E2B3898F06}" dt="2021-03-26T10:40:34.024" v="293"/>
          <pc:sldLayoutMkLst>
            <pc:docMk/>
            <pc:sldMasterMk cId="3459976155" sldId="2147483777"/>
            <pc:sldLayoutMk cId="1204752341" sldId="2147483786"/>
          </pc:sldLayoutMkLst>
          <pc:spChg chg="mod">
            <ac:chgData name="Mohan Dhakal" userId="S::mohan.161757@ncit.edu.np::08e16f4c-a889-43c0-bfff-d1f8c447b9d6" providerId="AD" clId="Web-{ADFFB79F-60AC-0000-810D-79E2B3898F06}" dt="2021-03-26T09:57:56.412" v="158"/>
            <ac:spMkLst>
              <pc:docMk/>
              <pc:sldMasterMk cId="3459976155" sldId="2147483777"/>
              <pc:sldLayoutMk cId="1204752341" sldId="2147483786"/>
              <ac:spMk id="6" creationId="{00000000-0000-0000-0000-000000000000}"/>
            </ac:spMkLst>
          </pc:spChg>
        </pc:sldLayoutChg>
        <pc:sldLayoutChg chg="modSp add del mod">
          <pc:chgData name="Mohan Dhakal" userId="S::mohan.161757@ncit.edu.np::08e16f4c-a889-43c0-bfff-d1f8c447b9d6" providerId="AD" clId="Web-{ADFFB79F-60AC-0000-810D-79E2B3898F06}" dt="2021-03-26T10:40:34.024" v="293"/>
          <pc:sldLayoutMkLst>
            <pc:docMk/>
            <pc:sldMasterMk cId="3459976155" sldId="2147483777"/>
            <pc:sldLayoutMk cId="1708137010" sldId="2147483787"/>
          </pc:sldLayoutMkLst>
          <pc:spChg chg="mod">
            <ac:chgData name="Mohan Dhakal" userId="S::mohan.161757@ncit.edu.np::08e16f4c-a889-43c0-bfff-d1f8c447b9d6" providerId="AD" clId="Web-{ADFFB79F-60AC-0000-810D-79E2B3898F06}" dt="2021-03-26T09:57:56.412" v="158"/>
            <ac:spMkLst>
              <pc:docMk/>
              <pc:sldMasterMk cId="3459976155" sldId="2147483777"/>
              <pc:sldLayoutMk cId="1708137010" sldId="2147483787"/>
              <ac:spMk id="5" creationId="{00000000-0000-0000-0000-000000000000}"/>
            </ac:spMkLst>
          </pc:spChg>
        </pc:sldLayoutChg>
        <pc:sldLayoutChg chg="modSp add del mod">
          <pc:chgData name="Mohan Dhakal" userId="S::mohan.161757@ncit.edu.np::08e16f4c-a889-43c0-bfff-d1f8c447b9d6" providerId="AD" clId="Web-{ADFFB79F-60AC-0000-810D-79E2B3898F06}" dt="2021-03-26T10:40:34.024" v="293"/>
          <pc:sldLayoutMkLst>
            <pc:docMk/>
            <pc:sldMasterMk cId="3459976155" sldId="2147483777"/>
            <pc:sldLayoutMk cId="3820323967" sldId="2147483788"/>
          </pc:sldLayoutMkLst>
          <pc:spChg chg="mod">
            <ac:chgData name="Mohan Dhakal" userId="S::mohan.161757@ncit.edu.np::08e16f4c-a889-43c0-bfff-d1f8c447b9d6" providerId="AD" clId="Web-{ADFFB79F-60AC-0000-810D-79E2B3898F06}" dt="2021-03-26T09:57:56.412" v="158"/>
            <ac:spMkLst>
              <pc:docMk/>
              <pc:sldMasterMk cId="3459976155" sldId="2147483777"/>
              <pc:sldLayoutMk cId="3820323967" sldId="2147483788"/>
              <ac:spMk id="5" creationId="{00000000-0000-0000-0000-000000000000}"/>
            </ac:spMkLst>
          </pc:spChg>
        </pc:sldLayoutChg>
      </pc:sldMasterChg>
      <pc:sldMasterChg chg="add del addSldLayout delSldLayout modSldLayout">
        <pc:chgData name="Mohan Dhakal" userId="S::mohan.161757@ncit.edu.np::08e16f4c-a889-43c0-bfff-d1f8c447b9d6" providerId="AD" clId="Web-{ADFFB79F-60AC-0000-810D-79E2B3898F06}" dt="2021-03-26T10:04:18.703" v="190"/>
        <pc:sldMasterMkLst>
          <pc:docMk/>
          <pc:sldMasterMk cId="1377165602" sldId="2147483789"/>
        </pc:sldMasterMkLst>
        <pc:sldLayoutChg chg="add del mod replId">
          <pc:chgData name="Mohan Dhakal" userId="S::mohan.161757@ncit.edu.np::08e16f4c-a889-43c0-bfff-d1f8c447b9d6" providerId="AD" clId="Web-{ADFFB79F-60AC-0000-810D-79E2B3898F06}" dt="2021-03-26T10:04:18.703" v="190"/>
          <pc:sldLayoutMkLst>
            <pc:docMk/>
            <pc:sldMasterMk cId="1377165602" sldId="2147483789"/>
            <pc:sldLayoutMk cId="2663169987" sldId="2147483790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4:18.703" v="190"/>
          <pc:sldLayoutMkLst>
            <pc:docMk/>
            <pc:sldMasterMk cId="1377165602" sldId="2147483789"/>
            <pc:sldLayoutMk cId="3197273029" sldId="2147483791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4:18.703" v="190"/>
          <pc:sldLayoutMkLst>
            <pc:docMk/>
            <pc:sldMasterMk cId="1377165602" sldId="2147483789"/>
            <pc:sldLayoutMk cId="2686448737" sldId="2147483792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4:18.703" v="190"/>
          <pc:sldLayoutMkLst>
            <pc:docMk/>
            <pc:sldMasterMk cId="1377165602" sldId="2147483789"/>
            <pc:sldLayoutMk cId="4063400272" sldId="2147483793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4:18.703" v="190"/>
          <pc:sldLayoutMkLst>
            <pc:docMk/>
            <pc:sldMasterMk cId="1377165602" sldId="2147483789"/>
            <pc:sldLayoutMk cId="1634758038" sldId="2147483794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4:18.703" v="190"/>
          <pc:sldLayoutMkLst>
            <pc:docMk/>
            <pc:sldMasterMk cId="1377165602" sldId="2147483789"/>
            <pc:sldLayoutMk cId="619542784" sldId="2147483795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4:18.703" v="190"/>
          <pc:sldLayoutMkLst>
            <pc:docMk/>
            <pc:sldMasterMk cId="1377165602" sldId="2147483789"/>
            <pc:sldLayoutMk cId="2899143400" sldId="2147483796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4:18.703" v="190"/>
          <pc:sldLayoutMkLst>
            <pc:docMk/>
            <pc:sldMasterMk cId="1377165602" sldId="2147483789"/>
            <pc:sldLayoutMk cId="1266973814" sldId="2147483797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4:18.703" v="190"/>
          <pc:sldLayoutMkLst>
            <pc:docMk/>
            <pc:sldMasterMk cId="1377165602" sldId="2147483789"/>
            <pc:sldLayoutMk cId="1980210860" sldId="2147483798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4:18.703" v="190"/>
          <pc:sldLayoutMkLst>
            <pc:docMk/>
            <pc:sldMasterMk cId="1377165602" sldId="2147483789"/>
            <pc:sldLayoutMk cId="1709092423" sldId="2147483799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4:18.703" v="190"/>
          <pc:sldLayoutMkLst>
            <pc:docMk/>
            <pc:sldMasterMk cId="1377165602" sldId="2147483789"/>
            <pc:sldLayoutMk cId="3179768795" sldId="2147483800"/>
          </pc:sldLayoutMkLst>
        </pc:sldLayoutChg>
      </pc:sldMasterChg>
      <pc:sldMasterChg chg="add del addSldLayout delSldLayout modSldLayout">
        <pc:chgData name="Mohan Dhakal" userId="S::mohan.161757@ncit.edu.np::08e16f4c-a889-43c0-bfff-d1f8c447b9d6" providerId="AD" clId="Web-{ADFFB79F-60AC-0000-810D-79E2B3898F06}" dt="2021-03-26T10:01:35.261" v="172"/>
        <pc:sldMasterMkLst>
          <pc:docMk/>
          <pc:sldMasterMk cId="2537130422" sldId="2147483789"/>
        </pc:sldMasterMkLst>
        <pc:sldLayoutChg chg="add del mod replId">
          <pc:chgData name="Mohan Dhakal" userId="S::mohan.161757@ncit.edu.np::08e16f4c-a889-43c0-bfff-d1f8c447b9d6" providerId="AD" clId="Web-{ADFFB79F-60AC-0000-810D-79E2B3898F06}" dt="2021-03-26T10:01:35.261" v="172"/>
          <pc:sldLayoutMkLst>
            <pc:docMk/>
            <pc:sldMasterMk cId="2537130422" sldId="2147483789"/>
            <pc:sldLayoutMk cId="1107159203" sldId="2147483790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1:35.261" v="172"/>
          <pc:sldLayoutMkLst>
            <pc:docMk/>
            <pc:sldMasterMk cId="2537130422" sldId="2147483789"/>
            <pc:sldLayoutMk cId="2344754242" sldId="2147483791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1:35.261" v="172"/>
          <pc:sldLayoutMkLst>
            <pc:docMk/>
            <pc:sldMasterMk cId="2537130422" sldId="2147483789"/>
            <pc:sldLayoutMk cId="4272581989" sldId="2147483792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1:35.261" v="172"/>
          <pc:sldLayoutMkLst>
            <pc:docMk/>
            <pc:sldMasterMk cId="2537130422" sldId="2147483789"/>
            <pc:sldLayoutMk cId="1886126166" sldId="2147483793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1:35.261" v="172"/>
          <pc:sldLayoutMkLst>
            <pc:docMk/>
            <pc:sldMasterMk cId="2537130422" sldId="2147483789"/>
            <pc:sldLayoutMk cId="567750904" sldId="2147483794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1:35.261" v="172"/>
          <pc:sldLayoutMkLst>
            <pc:docMk/>
            <pc:sldMasterMk cId="2537130422" sldId="2147483789"/>
            <pc:sldLayoutMk cId="1348322232" sldId="2147483795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1:35.261" v="172"/>
          <pc:sldLayoutMkLst>
            <pc:docMk/>
            <pc:sldMasterMk cId="2537130422" sldId="2147483789"/>
            <pc:sldLayoutMk cId="2062391942" sldId="2147483796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1:35.261" v="172"/>
          <pc:sldLayoutMkLst>
            <pc:docMk/>
            <pc:sldMasterMk cId="2537130422" sldId="2147483789"/>
            <pc:sldLayoutMk cId="1415020288" sldId="2147483797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1:35.261" v="172"/>
          <pc:sldLayoutMkLst>
            <pc:docMk/>
            <pc:sldMasterMk cId="2537130422" sldId="2147483789"/>
            <pc:sldLayoutMk cId="3157971437" sldId="2147483798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1:35.261" v="172"/>
          <pc:sldLayoutMkLst>
            <pc:docMk/>
            <pc:sldMasterMk cId="2537130422" sldId="2147483789"/>
            <pc:sldLayoutMk cId="1396959385" sldId="2147483799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1:35.261" v="172"/>
          <pc:sldLayoutMkLst>
            <pc:docMk/>
            <pc:sldMasterMk cId="2537130422" sldId="2147483789"/>
            <pc:sldLayoutMk cId="3220002328" sldId="2147483800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1:35.261" v="172"/>
          <pc:sldLayoutMkLst>
            <pc:docMk/>
            <pc:sldMasterMk cId="2537130422" sldId="2147483789"/>
            <pc:sldLayoutMk cId="2392830871" sldId="2147483801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1:35.261" v="172"/>
          <pc:sldLayoutMkLst>
            <pc:docMk/>
            <pc:sldMasterMk cId="2537130422" sldId="2147483789"/>
            <pc:sldLayoutMk cId="664406823" sldId="2147483802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1:35.261" v="172"/>
          <pc:sldLayoutMkLst>
            <pc:docMk/>
            <pc:sldMasterMk cId="2537130422" sldId="2147483789"/>
            <pc:sldLayoutMk cId="2701825308" sldId="2147483803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1:35.261" v="172"/>
          <pc:sldLayoutMkLst>
            <pc:docMk/>
            <pc:sldMasterMk cId="2537130422" sldId="2147483789"/>
            <pc:sldLayoutMk cId="3998859960" sldId="2147483804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1:35.261" v="172"/>
          <pc:sldLayoutMkLst>
            <pc:docMk/>
            <pc:sldMasterMk cId="2537130422" sldId="2147483789"/>
            <pc:sldLayoutMk cId="3844006914" sldId="2147483805"/>
          </pc:sldLayoutMkLst>
        </pc:sldLayoutChg>
        <pc:sldLayoutChg chg="add del mod replId">
          <pc:chgData name="Mohan Dhakal" userId="S::mohan.161757@ncit.edu.np::08e16f4c-a889-43c0-bfff-d1f8c447b9d6" providerId="AD" clId="Web-{ADFFB79F-60AC-0000-810D-79E2B3898F06}" dt="2021-03-26T10:01:35.261" v="172"/>
          <pc:sldLayoutMkLst>
            <pc:docMk/>
            <pc:sldMasterMk cId="2537130422" sldId="2147483789"/>
            <pc:sldLayoutMk cId="4071722526" sldId="2147483806"/>
          </pc:sldLayoutMkLst>
        </pc:sldLayoutChg>
      </pc:sldMasterChg>
    </pc:docChg>
  </pc:docChgLst>
  <pc:docChgLst>
    <pc:chgData name="Ghanshyam Joshi" userId="S::ghanshyam.161613@ncit.edu.np::d62af910-5a29-47fc-b626-4ef1b4969456" providerId="AD" clId="Web-{01EF69C1-C53C-7714-FBDE-0604FD64AD3D}"/>
    <pc:docChg chg="delSld modSld">
      <pc:chgData name="Ghanshyam Joshi" userId="S::ghanshyam.161613@ncit.edu.np::d62af910-5a29-47fc-b626-4ef1b4969456" providerId="AD" clId="Web-{01EF69C1-C53C-7714-FBDE-0604FD64AD3D}" dt="2021-03-26T14:59:53.949" v="418" actId="1076"/>
      <pc:docMkLst>
        <pc:docMk/>
      </pc:docMkLst>
      <pc:sldChg chg="modSp">
        <pc:chgData name="Ghanshyam Joshi" userId="S::ghanshyam.161613@ncit.edu.np::d62af910-5a29-47fc-b626-4ef1b4969456" providerId="AD" clId="Web-{01EF69C1-C53C-7714-FBDE-0604FD64AD3D}" dt="2021-03-26T14:59:53.949" v="418" actId="1076"/>
        <pc:sldMkLst>
          <pc:docMk/>
          <pc:sldMk cId="1489391010" sldId="259"/>
        </pc:sldMkLst>
        <pc:spChg chg="mod">
          <ac:chgData name="Ghanshyam Joshi" userId="S::ghanshyam.161613@ncit.edu.np::d62af910-5a29-47fc-b626-4ef1b4969456" providerId="AD" clId="Web-{01EF69C1-C53C-7714-FBDE-0604FD64AD3D}" dt="2021-03-26T11:07:09.163" v="110" actId="20577"/>
          <ac:spMkLst>
            <pc:docMk/>
            <pc:sldMk cId="1489391010" sldId="259"/>
            <ac:spMk id="6" creationId="{7732109D-5225-40D4-85B0-AB1937166112}"/>
          </ac:spMkLst>
        </pc:spChg>
        <pc:spChg chg="mod">
          <ac:chgData name="Ghanshyam Joshi" userId="S::ghanshyam.161613@ncit.edu.np::d62af910-5a29-47fc-b626-4ef1b4969456" providerId="AD" clId="Web-{01EF69C1-C53C-7714-FBDE-0604FD64AD3D}" dt="2021-03-26T09:34:25.213" v="23" actId="20577"/>
          <ac:spMkLst>
            <pc:docMk/>
            <pc:sldMk cId="1489391010" sldId="259"/>
            <ac:spMk id="7" creationId="{C79A6BB5-E74C-4EF8-B0C3-A098C948548B}"/>
          </ac:spMkLst>
        </pc:spChg>
        <pc:picChg chg="mod">
          <ac:chgData name="Ghanshyam Joshi" userId="S::ghanshyam.161613@ncit.edu.np::d62af910-5a29-47fc-b626-4ef1b4969456" providerId="AD" clId="Web-{01EF69C1-C53C-7714-FBDE-0604FD64AD3D}" dt="2021-03-26T14:59:53.949" v="418" actId="1076"/>
          <ac:picMkLst>
            <pc:docMk/>
            <pc:sldMk cId="1489391010" sldId="259"/>
            <ac:picMk id="2" creationId="{360C64F6-4A2D-4FE0-8FE6-39F706072EF0}"/>
          </ac:picMkLst>
        </pc:picChg>
      </pc:sldChg>
      <pc:sldChg chg="addSp delSp modSp delAnim">
        <pc:chgData name="Ghanshyam Joshi" userId="S::ghanshyam.161613@ncit.edu.np::d62af910-5a29-47fc-b626-4ef1b4969456" providerId="AD" clId="Web-{01EF69C1-C53C-7714-FBDE-0604FD64AD3D}" dt="2021-03-26T09:37:16.481" v="26"/>
        <pc:sldMkLst>
          <pc:docMk/>
          <pc:sldMk cId="902436816" sldId="261"/>
        </pc:sldMkLst>
        <pc:spChg chg="mod">
          <ac:chgData name="Ghanshyam Joshi" userId="S::ghanshyam.161613@ncit.edu.np::d62af910-5a29-47fc-b626-4ef1b4969456" providerId="AD" clId="Web-{01EF69C1-C53C-7714-FBDE-0604FD64AD3D}" dt="2021-03-26T09:37:16.481" v="26"/>
          <ac:spMkLst>
            <pc:docMk/>
            <pc:sldMk cId="902436816" sldId="261"/>
            <ac:spMk id="2" creationId="{CB87CD5C-F490-499A-9C7B-861812B848AF}"/>
          </ac:spMkLst>
        </pc:spChg>
        <pc:spChg chg="add del mod">
          <ac:chgData name="Ghanshyam Joshi" userId="S::ghanshyam.161613@ncit.edu.np::d62af910-5a29-47fc-b626-4ef1b4969456" providerId="AD" clId="Web-{01EF69C1-C53C-7714-FBDE-0604FD64AD3D}" dt="2021-03-26T09:36:56.043" v="25"/>
          <ac:spMkLst>
            <pc:docMk/>
            <pc:sldMk cId="902436816" sldId="261"/>
            <ac:spMk id="4" creationId="{37C77A5D-3747-43E9-B71A-091D4C10AC7D}"/>
          </ac:spMkLst>
        </pc:spChg>
        <pc:spChg chg="del">
          <ac:chgData name="Ghanshyam Joshi" userId="S::ghanshyam.161613@ncit.edu.np::d62af910-5a29-47fc-b626-4ef1b4969456" providerId="AD" clId="Web-{01EF69C1-C53C-7714-FBDE-0604FD64AD3D}" dt="2021-03-26T09:37:16.481" v="26"/>
          <ac:spMkLst>
            <pc:docMk/>
            <pc:sldMk cId="902436816" sldId="261"/>
            <ac:spMk id="11" creationId="{017517EF-BD4D-4055-BDB4-A322C53568AD}"/>
          </ac:spMkLst>
        </pc:spChg>
        <pc:spChg chg="del">
          <ac:chgData name="Ghanshyam Joshi" userId="S::ghanshyam.161613@ncit.edu.np::d62af910-5a29-47fc-b626-4ef1b4969456" providerId="AD" clId="Web-{01EF69C1-C53C-7714-FBDE-0604FD64AD3D}" dt="2021-03-26T09:37:16.481" v="26"/>
          <ac:spMkLst>
            <pc:docMk/>
            <pc:sldMk cId="902436816" sldId="261"/>
            <ac:spMk id="13" creationId="{0ADDB668-2CA4-4D2B-9C34-3487CA330BA8}"/>
          </ac:spMkLst>
        </pc:spChg>
        <pc:spChg chg="del">
          <ac:chgData name="Ghanshyam Joshi" userId="S::ghanshyam.161613@ncit.edu.np::d62af910-5a29-47fc-b626-4ef1b4969456" providerId="AD" clId="Web-{01EF69C1-C53C-7714-FBDE-0604FD64AD3D}" dt="2021-03-26T09:37:16.481" v="26"/>
          <ac:spMkLst>
            <pc:docMk/>
            <pc:sldMk cId="902436816" sldId="261"/>
            <ac:spMk id="15" creationId="{2568BC19-F052-4108-93E1-6A3D1DEC072F}"/>
          </ac:spMkLst>
        </pc:spChg>
        <pc:spChg chg="del">
          <ac:chgData name="Ghanshyam Joshi" userId="S::ghanshyam.161613@ncit.edu.np::d62af910-5a29-47fc-b626-4ef1b4969456" providerId="AD" clId="Web-{01EF69C1-C53C-7714-FBDE-0604FD64AD3D}" dt="2021-03-26T09:37:16.481" v="26"/>
          <ac:spMkLst>
            <pc:docMk/>
            <pc:sldMk cId="902436816" sldId="261"/>
            <ac:spMk id="17" creationId="{D5FD337D-4D6B-4C8B-B6F5-121097E09881}"/>
          </ac:spMkLst>
        </pc:spChg>
        <pc:spChg chg="add">
          <ac:chgData name="Ghanshyam Joshi" userId="S::ghanshyam.161613@ncit.edu.np::d62af910-5a29-47fc-b626-4ef1b4969456" providerId="AD" clId="Web-{01EF69C1-C53C-7714-FBDE-0604FD64AD3D}" dt="2021-03-26T09:37:16.481" v="26"/>
          <ac:spMkLst>
            <pc:docMk/>
            <pc:sldMk cId="902436816" sldId="261"/>
            <ac:spMk id="22" creationId="{D4771268-CB57-404A-9271-370EB28F6090}"/>
          </ac:spMkLst>
        </pc:spChg>
        <pc:graphicFrameChg chg="add mod ord modGraphic">
          <ac:chgData name="Ghanshyam Joshi" userId="S::ghanshyam.161613@ncit.edu.np::d62af910-5a29-47fc-b626-4ef1b4969456" providerId="AD" clId="Web-{01EF69C1-C53C-7714-FBDE-0604FD64AD3D}" dt="2021-03-26T09:37:16.481" v="26"/>
          <ac:graphicFrameMkLst>
            <pc:docMk/>
            <pc:sldMk cId="902436816" sldId="261"/>
            <ac:graphicFrameMk id="7" creationId="{24908113-CBA7-455E-9FC1-52B24DCEB815}"/>
          </ac:graphicFrameMkLst>
        </pc:graphicFrameChg>
        <pc:picChg chg="del">
          <ac:chgData name="Ghanshyam Joshi" userId="S::ghanshyam.161613@ncit.edu.np::d62af910-5a29-47fc-b626-4ef1b4969456" providerId="AD" clId="Web-{01EF69C1-C53C-7714-FBDE-0604FD64AD3D}" dt="2021-03-26T09:34:50.682" v="24"/>
          <ac:picMkLst>
            <pc:docMk/>
            <pc:sldMk cId="902436816" sldId="261"/>
            <ac:picMk id="6" creationId="{D11FFD77-56B6-4E38-92F3-A7B616786946}"/>
          </ac:picMkLst>
        </pc:picChg>
      </pc:sldChg>
      <pc:sldChg chg="del">
        <pc:chgData name="Ghanshyam Joshi" userId="S::ghanshyam.161613@ncit.edu.np::d62af910-5a29-47fc-b626-4ef1b4969456" providerId="AD" clId="Web-{01EF69C1-C53C-7714-FBDE-0604FD64AD3D}" dt="2021-03-26T13:18:00.735" v="336"/>
        <pc:sldMkLst>
          <pc:docMk/>
          <pc:sldMk cId="2108958170" sldId="265"/>
        </pc:sldMkLst>
      </pc:sldChg>
      <pc:sldChg chg="addSp delSp modSp addAnim delAnim modAnim">
        <pc:chgData name="Ghanshyam Joshi" userId="S::ghanshyam.161613@ncit.edu.np::d62af910-5a29-47fc-b626-4ef1b4969456" providerId="AD" clId="Web-{01EF69C1-C53C-7714-FBDE-0604FD64AD3D}" dt="2021-03-26T13:25:38.588" v="410"/>
        <pc:sldMkLst>
          <pc:docMk/>
          <pc:sldMk cId="3928709952" sldId="269"/>
        </pc:sldMkLst>
        <pc:spChg chg="add mod">
          <ac:chgData name="Ghanshyam Joshi" userId="S::ghanshyam.161613@ncit.edu.np::d62af910-5a29-47fc-b626-4ef1b4969456" providerId="AD" clId="Web-{01EF69C1-C53C-7714-FBDE-0604FD64AD3D}" dt="2021-03-26T09:48:33.336" v="95" actId="20577"/>
          <ac:spMkLst>
            <pc:docMk/>
            <pc:sldMk cId="3928709952" sldId="269"/>
            <ac:spMk id="2" creationId="{33E3253C-4870-4721-BF37-FC31D634723B}"/>
          </ac:spMkLst>
        </pc:spChg>
        <pc:spChg chg="add del mod">
          <ac:chgData name="Ghanshyam Joshi" userId="S::ghanshyam.161613@ncit.edu.np::d62af910-5a29-47fc-b626-4ef1b4969456" providerId="AD" clId="Web-{01EF69C1-C53C-7714-FBDE-0604FD64AD3D}" dt="2021-03-26T12:29:52.457" v="136"/>
          <ac:spMkLst>
            <pc:docMk/>
            <pc:sldMk cId="3928709952" sldId="269"/>
            <ac:spMk id="2" creationId="{A26A4F8D-84B6-4238-B6A4-4C194314DC0F}"/>
          </ac:spMkLst>
        </pc:spChg>
        <pc:spChg chg="add mod">
          <ac:chgData name="Ghanshyam Joshi" userId="S::ghanshyam.161613@ncit.edu.np::d62af910-5a29-47fc-b626-4ef1b4969456" providerId="AD" clId="Web-{01EF69C1-C53C-7714-FBDE-0604FD64AD3D}" dt="2021-03-26T13:20:53.816" v="338" actId="20577"/>
          <ac:spMkLst>
            <pc:docMk/>
            <pc:sldMk cId="3928709952" sldId="269"/>
            <ac:spMk id="5" creationId="{63190EA0-3643-4206-9006-07A7838B0241}"/>
          </ac:spMkLst>
        </pc:spChg>
        <pc:spChg chg="mod">
          <ac:chgData name="Ghanshyam Joshi" userId="S::ghanshyam.161613@ncit.edu.np::d62af910-5a29-47fc-b626-4ef1b4969456" providerId="AD" clId="Web-{01EF69C1-C53C-7714-FBDE-0604FD64AD3D}" dt="2021-03-26T11:07:32.804" v="127" actId="20577"/>
          <ac:spMkLst>
            <pc:docMk/>
            <pc:sldMk cId="3928709952" sldId="269"/>
            <ac:spMk id="6" creationId="{7732109D-5225-40D4-85B0-AB1937166112}"/>
          </ac:spMkLst>
        </pc:spChg>
        <pc:spChg chg="del mod">
          <ac:chgData name="Ghanshyam Joshi" userId="S::ghanshyam.161613@ncit.edu.np::d62af910-5a29-47fc-b626-4ef1b4969456" providerId="AD" clId="Web-{01EF69C1-C53C-7714-FBDE-0604FD64AD3D}" dt="2021-03-26T12:33:42.135" v="235"/>
          <ac:spMkLst>
            <pc:docMk/>
            <pc:sldMk cId="3928709952" sldId="269"/>
            <ac:spMk id="7" creationId="{C79A6BB5-E74C-4EF8-B0C3-A098C948548B}"/>
          </ac:spMkLst>
        </pc:spChg>
        <pc:spChg chg="add mod">
          <ac:chgData name="Ghanshyam Joshi" userId="S::ghanshyam.161613@ncit.edu.np::d62af910-5a29-47fc-b626-4ef1b4969456" providerId="AD" clId="Web-{01EF69C1-C53C-7714-FBDE-0604FD64AD3D}" dt="2021-03-26T12:55:10.846" v="334" actId="20577"/>
          <ac:spMkLst>
            <pc:docMk/>
            <pc:sldMk cId="3928709952" sldId="269"/>
            <ac:spMk id="9" creationId="{CD619CC3-8044-4D12-A2A5-4F0FC7CB5924}"/>
          </ac:spMkLst>
        </pc:spChg>
        <pc:spChg chg="add mod">
          <ac:chgData name="Ghanshyam Joshi" userId="S::ghanshyam.161613@ncit.edu.np::d62af910-5a29-47fc-b626-4ef1b4969456" providerId="AD" clId="Web-{01EF69C1-C53C-7714-FBDE-0604FD64AD3D}" dt="2021-03-26T13:24:39.446" v="402" actId="14100"/>
          <ac:spMkLst>
            <pc:docMk/>
            <pc:sldMk cId="3928709952" sldId="269"/>
            <ac:spMk id="10" creationId="{549199E5-A71E-40A9-A5EB-85B62A148370}"/>
          </ac:spMkLst>
        </pc:spChg>
        <pc:picChg chg="mod">
          <ac:chgData name="Ghanshyam Joshi" userId="S::ghanshyam.161613@ncit.edu.np::d62af910-5a29-47fc-b626-4ef1b4969456" providerId="AD" clId="Web-{01EF69C1-C53C-7714-FBDE-0604FD64AD3D}" dt="2021-03-26T12:13:39.478" v="129" actId="1076"/>
          <ac:picMkLst>
            <pc:docMk/>
            <pc:sldMk cId="3928709952" sldId="269"/>
            <ac:picMk id="3" creationId="{1441982F-2BB4-4C9E-88F0-F4B76917C613}"/>
          </ac:picMkLst>
        </pc:picChg>
        <pc:picChg chg="del">
          <ac:chgData name="Ghanshyam Joshi" userId="S::ghanshyam.161613@ncit.edu.np::d62af910-5a29-47fc-b626-4ef1b4969456" providerId="AD" clId="Web-{01EF69C1-C53C-7714-FBDE-0604FD64AD3D}" dt="2021-03-26T12:13:29.149" v="128"/>
          <ac:picMkLst>
            <pc:docMk/>
            <pc:sldMk cId="3928709952" sldId="269"/>
            <ac:picMk id="4" creationId="{CB614BEB-F061-43CE-8EA9-51C5F0FA982F}"/>
          </ac:picMkLst>
        </pc:picChg>
      </pc:sldChg>
      <pc:sldChg chg="addSp delSp modSp">
        <pc:chgData name="Ghanshyam Joshi" userId="S::ghanshyam.161613@ncit.edu.np::d62af910-5a29-47fc-b626-4ef1b4969456" providerId="AD" clId="Web-{01EF69C1-C53C-7714-FBDE-0604FD64AD3D}" dt="2021-03-26T09:38:07.216" v="28"/>
        <pc:sldMkLst>
          <pc:docMk/>
          <pc:sldMk cId="521543753" sldId="270"/>
        </pc:sldMkLst>
        <pc:spChg chg="mod">
          <ac:chgData name="Ghanshyam Joshi" userId="S::ghanshyam.161613@ncit.edu.np::d62af910-5a29-47fc-b626-4ef1b4969456" providerId="AD" clId="Web-{01EF69C1-C53C-7714-FBDE-0604FD64AD3D}" dt="2021-03-26T09:37:31.778" v="27"/>
          <ac:spMkLst>
            <pc:docMk/>
            <pc:sldMk cId="521543753" sldId="270"/>
            <ac:spMk id="2" creationId="{CFBD5A60-00FD-4060-9BC7-12068255C4DD}"/>
          </ac:spMkLst>
        </pc:spChg>
        <pc:spChg chg="del">
          <ac:chgData name="Ghanshyam Joshi" userId="S::ghanshyam.161613@ncit.edu.np::d62af910-5a29-47fc-b626-4ef1b4969456" providerId="AD" clId="Web-{01EF69C1-C53C-7714-FBDE-0604FD64AD3D}" dt="2021-03-26T09:37:31.778" v="27"/>
          <ac:spMkLst>
            <pc:docMk/>
            <pc:sldMk cId="521543753" sldId="270"/>
            <ac:spMk id="20" creationId="{BACC6370-2D7E-4714-9D71-7542949D7D5D}"/>
          </ac:spMkLst>
        </pc:spChg>
        <pc:spChg chg="del">
          <ac:chgData name="Ghanshyam Joshi" userId="S::ghanshyam.161613@ncit.edu.np::d62af910-5a29-47fc-b626-4ef1b4969456" providerId="AD" clId="Web-{01EF69C1-C53C-7714-FBDE-0604FD64AD3D}" dt="2021-03-26T09:37:31.778" v="27"/>
          <ac:spMkLst>
            <pc:docMk/>
            <pc:sldMk cId="521543753" sldId="270"/>
            <ac:spMk id="22" creationId="{F68B3F68-107C-434F-AA38-110D5EA91B85}"/>
          </ac:spMkLst>
        </pc:spChg>
        <pc:spChg chg="del">
          <ac:chgData name="Ghanshyam Joshi" userId="S::ghanshyam.161613@ncit.edu.np::d62af910-5a29-47fc-b626-4ef1b4969456" providerId="AD" clId="Web-{01EF69C1-C53C-7714-FBDE-0604FD64AD3D}" dt="2021-03-26T09:37:31.778" v="27"/>
          <ac:spMkLst>
            <pc:docMk/>
            <pc:sldMk cId="521543753" sldId="270"/>
            <ac:spMk id="24" creationId="{AAD0DBB9-1A4B-4391-81D4-CB19F9AB918A}"/>
          </ac:spMkLst>
        </pc:spChg>
        <pc:spChg chg="del">
          <ac:chgData name="Ghanshyam Joshi" userId="S::ghanshyam.161613@ncit.edu.np::d62af910-5a29-47fc-b626-4ef1b4969456" providerId="AD" clId="Web-{01EF69C1-C53C-7714-FBDE-0604FD64AD3D}" dt="2021-03-26T09:37:31.778" v="27"/>
          <ac:spMkLst>
            <pc:docMk/>
            <pc:sldMk cId="521543753" sldId="270"/>
            <ac:spMk id="26" creationId="{063BBA22-50EA-4C4D-BE05-F1CE4E63AA56}"/>
          </ac:spMkLst>
        </pc:spChg>
        <pc:spChg chg="add del">
          <ac:chgData name="Ghanshyam Joshi" userId="S::ghanshyam.161613@ncit.edu.np::d62af910-5a29-47fc-b626-4ef1b4969456" providerId="AD" clId="Web-{01EF69C1-C53C-7714-FBDE-0604FD64AD3D}" dt="2021-03-26T09:38:07.216" v="28"/>
          <ac:spMkLst>
            <pc:docMk/>
            <pc:sldMk cId="521543753" sldId="270"/>
            <ac:spMk id="31" creationId="{D4771268-CB57-404A-9271-370EB28F6090}"/>
          </ac:spMkLst>
        </pc:spChg>
        <pc:spChg chg="add">
          <ac:chgData name="Ghanshyam Joshi" userId="S::ghanshyam.161613@ncit.edu.np::d62af910-5a29-47fc-b626-4ef1b4969456" providerId="AD" clId="Web-{01EF69C1-C53C-7714-FBDE-0604FD64AD3D}" dt="2021-03-26T09:38:07.216" v="28"/>
          <ac:spMkLst>
            <pc:docMk/>
            <pc:sldMk cId="521543753" sldId="270"/>
            <ac:spMk id="36" creationId="{D4771268-CB57-404A-9271-370EB28F6090}"/>
          </ac:spMkLst>
        </pc:spChg>
        <pc:graphicFrameChg chg="mod">
          <ac:chgData name="Ghanshyam Joshi" userId="S::ghanshyam.161613@ncit.edu.np::d62af910-5a29-47fc-b626-4ef1b4969456" providerId="AD" clId="Web-{01EF69C1-C53C-7714-FBDE-0604FD64AD3D}" dt="2021-03-26T09:38:07.216" v="28"/>
          <ac:graphicFrameMkLst>
            <pc:docMk/>
            <pc:sldMk cId="521543753" sldId="270"/>
            <ac:graphicFrameMk id="15" creationId="{70060189-434D-4B5C-908D-F930A3A1942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75B9A-2E70-4F94-8A8C-E3C698E7A0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B52765-707D-420A-8091-B36624B4A073}">
      <dgm:prSet phldr="0"/>
      <dgm:spPr/>
      <dgm:t>
        <a:bodyPr/>
        <a:lstStyle/>
        <a:p>
          <a:r>
            <a:rPr lang="en-GB">
              <a:latin typeface="Calibri Light" panose="020F0302020204030204"/>
            </a:rPr>
            <a:t>Participants:</a:t>
          </a:r>
          <a:endParaRPr lang="en-US"/>
        </a:p>
      </dgm:t>
    </dgm:pt>
    <dgm:pt modelId="{75FC590F-C54C-4942-A1D5-E1B39427EE60}" type="parTrans" cxnId="{92387598-58C7-4A21-A892-4D1EF799392C}">
      <dgm:prSet/>
      <dgm:spPr/>
      <dgm:t>
        <a:bodyPr/>
        <a:lstStyle/>
        <a:p>
          <a:endParaRPr lang="en-US"/>
        </a:p>
      </dgm:t>
    </dgm:pt>
    <dgm:pt modelId="{F2408737-3BDB-4542-9D53-07015A2D68EA}" type="sibTrans" cxnId="{92387598-58C7-4A21-A892-4D1EF799392C}">
      <dgm:prSet/>
      <dgm:spPr/>
      <dgm:t>
        <a:bodyPr/>
        <a:lstStyle/>
        <a:p>
          <a:endParaRPr lang="en-US"/>
        </a:p>
      </dgm:t>
    </dgm:pt>
    <dgm:pt modelId="{7E8B0521-754C-4858-B328-F70B4F26154C}">
      <dgm:prSet/>
      <dgm:spPr/>
      <dgm:t>
        <a:bodyPr/>
        <a:lstStyle/>
        <a:p>
          <a:r>
            <a:rPr lang="en-GB"/>
            <a:t>Jitendra Bhatta, 161747</a:t>
          </a:r>
          <a:endParaRPr lang="en-US"/>
        </a:p>
      </dgm:t>
    </dgm:pt>
    <dgm:pt modelId="{7668261D-00F7-47FD-AB5B-4BB56EC765AC}" type="parTrans" cxnId="{62E626EB-B945-485E-B94B-EE8798D5D07D}">
      <dgm:prSet/>
      <dgm:spPr/>
      <dgm:t>
        <a:bodyPr/>
        <a:lstStyle/>
        <a:p>
          <a:endParaRPr lang="en-US"/>
        </a:p>
      </dgm:t>
    </dgm:pt>
    <dgm:pt modelId="{38406B05-432C-4604-B02B-3E1412F94282}" type="sibTrans" cxnId="{62E626EB-B945-485E-B94B-EE8798D5D07D}">
      <dgm:prSet/>
      <dgm:spPr/>
      <dgm:t>
        <a:bodyPr/>
        <a:lstStyle/>
        <a:p>
          <a:endParaRPr lang="en-US"/>
        </a:p>
      </dgm:t>
    </dgm:pt>
    <dgm:pt modelId="{857F5387-58FC-46BA-88D7-A573554C7642}">
      <dgm:prSet/>
      <dgm:spPr/>
      <dgm:t>
        <a:bodyPr/>
        <a:lstStyle/>
        <a:p>
          <a:r>
            <a:rPr lang="en-GB"/>
            <a:t>Ghanshyam Joshi, 161613</a:t>
          </a:r>
          <a:endParaRPr lang="en-US"/>
        </a:p>
      </dgm:t>
    </dgm:pt>
    <dgm:pt modelId="{40BCEFDB-E2F1-4347-8F46-01D5D4B3F93E}" type="parTrans" cxnId="{7D8E336E-089F-448E-871A-5FF2212E213F}">
      <dgm:prSet/>
      <dgm:spPr/>
      <dgm:t>
        <a:bodyPr/>
        <a:lstStyle/>
        <a:p>
          <a:endParaRPr lang="en-US"/>
        </a:p>
      </dgm:t>
    </dgm:pt>
    <dgm:pt modelId="{2FDC7E3A-8720-4C23-BD16-06A8CB2BDFDB}" type="sibTrans" cxnId="{7D8E336E-089F-448E-871A-5FF2212E213F}">
      <dgm:prSet/>
      <dgm:spPr/>
      <dgm:t>
        <a:bodyPr/>
        <a:lstStyle/>
        <a:p>
          <a:endParaRPr lang="en-US"/>
        </a:p>
      </dgm:t>
    </dgm:pt>
    <dgm:pt modelId="{6DB1B8A6-FEF2-4DB8-AA2D-53F542845DC6}">
      <dgm:prSet/>
      <dgm:spPr/>
      <dgm:t>
        <a:bodyPr/>
        <a:lstStyle/>
        <a:p>
          <a:r>
            <a:rPr lang="en-GB"/>
            <a:t>Mohan Kumar Dhakal, 161657</a:t>
          </a:r>
          <a:endParaRPr lang="en-US"/>
        </a:p>
      </dgm:t>
    </dgm:pt>
    <dgm:pt modelId="{64E9AEAD-37F0-49E1-8642-527EC9F77A7F}" type="parTrans" cxnId="{6FD254AC-B62F-404F-9060-A0215F8E1E55}">
      <dgm:prSet/>
      <dgm:spPr/>
      <dgm:t>
        <a:bodyPr/>
        <a:lstStyle/>
        <a:p>
          <a:endParaRPr lang="en-US"/>
        </a:p>
      </dgm:t>
    </dgm:pt>
    <dgm:pt modelId="{FA524659-2525-429F-8B10-DF1AE756023D}" type="sibTrans" cxnId="{6FD254AC-B62F-404F-9060-A0215F8E1E55}">
      <dgm:prSet/>
      <dgm:spPr/>
      <dgm:t>
        <a:bodyPr/>
        <a:lstStyle/>
        <a:p>
          <a:endParaRPr lang="en-US"/>
        </a:p>
      </dgm:t>
    </dgm:pt>
    <dgm:pt modelId="{3A3AAC65-0A9F-47FD-8577-21D86739FDB1}" type="pres">
      <dgm:prSet presAssocID="{1DF75B9A-2E70-4F94-8A8C-E3C698E7A0FF}" presName="linear" presStyleCnt="0">
        <dgm:presLayoutVars>
          <dgm:animLvl val="lvl"/>
          <dgm:resizeHandles val="exact"/>
        </dgm:presLayoutVars>
      </dgm:prSet>
      <dgm:spPr/>
    </dgm:pt>
    <dgm:pt modelId="{B6D37D94-8733-4867-97FD-8437AF6C77AC}" type="pres">
      <dgm:prSet presAssocID="{FBB52765-707D-420A-8091-B36624B4A07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454748E-4DB6-468E-A03D-8E35B9272CAA}" type="pres">
      <dgm:prSet presAssocID="{F2408737-3BDB-4542-9D53-07015A2D68EA}" presName="spacer" presStyleCnt="0"/>
      <dgm:spPr/>
    </dgm:pt>
    <dgm:pt modelId="{6FBEE6EB-3D3E-41FE-A28E-7676812887C5}" type="pres">
      <dgm:prSet presAssocID="{7E8B0521-754C-4858-B328-F70B4F26154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CA46404-09AA-4D79-A670-57812425A09C}" type="pres">
      <dgm:prSet presAssocID="{38406B05-432C-4604-B02B-3E1412F94282}" presName="spacer" presStyleCnt="0"/>
      <dgm:spPr/>
    </dgm:pt>
    <dgm:pt modelId="{F6D89276-91C0-45D0-AA01-DA347F54A587}" type="pres">
      <dgm:prSet presAssocID="{857F5387-58FC-46BA-88D7-A573554C76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9FF5B90-5333-4DAE-A068-6827452CB09E}" type="pres">
      <dgm:prSet presAssocID="{2FDC7E3A-8720-4C23-BD16-06A8CB2BDFDB}" presName="spacer" presStyleCnt="0"/>
      <dgm:spPr/>
    </dgm:pt>
    <dgm:pt modelId="{1D8F4FE6-AE95-4DA2-8364-07A28F12F12F}" type="pres">
      <dgm:prSet presAssocID="{6DB1B8A6-FEF2-4DB8-AA2D-53F542845DC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811CB63-741D-4BD4-9881-75C51FC943F6}" type="presOf" srcId="{6DB1B8A6-FEF2-4DB8-AA2D-53F542845DC6}" destId="{1D8F4FE6-AE95-4DA2-8364-07A28F12F12F}" srcOrd="0" destOrd="0" presId="urn:microsoft.com/office/officeart/2005/8/layout/vList2"/>
    <dgm:cxn modelId="{7D8E336E-089F-448E-871A-5FF2212E213F}" srcId="{1DF75B9A-2E70-4F94-8A8C-E3C698E7A0FF}" destId="{857F5387-58FC-46BA-88D7-A573554C7642}" srcOrd="2" destOrd="0" parTransId="{40BCEFDB-E2F1-4347-8F46-01D5D4B3F93E}" sibTransId="{2FDC7E3A-8720-4C23-BD16-06A8CB2BDFDB}"/>
    <dgm:cxn modelId="{88C1DA4F-F110-45D4-A7C0-84D53B011378}" type="presOf" srcId="{857F5387-58FC-46BA-88D7-A573554C7642}" destId="{F6D89276-91C0-45D0-AA01-DA347F54A587}" srcOrd="0" destOrd="0" presId="urn:microsoft.com/office/officeart/2005/8/layout/vList2"/>
    <dgm:cxn modelId="{92387598-58C7-4A21-A892-4D1EF799392C}" srcId="{1DF75B9A-2E70-4F94-8A8C-E3C698E7A0FF}" destId="{FBB52765-707D-420A-8091-B36624B4A073}" srcOrd="0" destOrd="0" parTransId="{75FC590F-C54C-4942-A1D5-E1B39427EE60}" sibTransId="{F2408737-3BDB-4542-9D53-07015A2D68EA}"/>
    <dgm:cxn modelId="{6FD254AC-B62F-404F-9060-A0215F8E1E55}" srcId="{1DF75B9A-2E70-4F94-8A8C-E3C698E7A0FF}" destId="{6DB1B8A6-FEF2-4DB8-AA2D-53F542845DC6}" srcOrd="3" destOrd="0" parTransId="{64E9AEAD-37F0-49E1-8642-527EC9F77A7F}" sibTransId="{FA524659-2525-429F-8B10-DF1AE756023D}"/>
    <dgm:cxn modelId="{8850B9C8-4D51-4828-BF3C-C53EC9638BC2}" type="presOf" srcId="{7E8B0521-754C-4858-B328-F70B4F26154C}" destId="{6FBEE6EB-3D3E-41FE-A28E-7676812887C5}" srcOrd="0" destOrd="0" presId="urn:microsoft.com/office/officeart/2005/8/layout/vList2"/>
    <dgm:cxn modelId="{62E626EB-B945-485E-B94B-EE8798D5D07D}" srcId="{1DF75B9A-2E70-4F94-8A8C-E3C698E7A0FF}" destId="{7E8B0521-754C-4858-B328-F70B4F26154C}" srcOrd="1" destOrd="0" parTransId="{7668261D-00F7-47FD-AB5B-4BB56EC765AC}" sibTransId="{38406B05-432C-4604-B02B-3E1412F94282}"/>
    <dgm:cxn modelId="{56C5E9F5-F7D4-4C79-AAD0-CD7EC552FEFF}" type="presOf" srcId="{FBB52765-707D-420A-8091-B36624B4A073}" destId="{B6D37D94-8733-4867-97FD-8437AF6C77AC}" srcOrd="0" destOrd="0" presId="urn:microsoft.com/office/officeart/2005/8/layout/vList2"/>
    <dgm:cxn modelId="{A68EA7F9-6943-4FDD-959C-6193A3A08B23}" type="presOf" srcId="{1DF75B9A-2E70-4F94-8A8C-E3C698E7A0FF}" destId="{3A3AAC65-0A9F-47FD-8577-21D86739FDB1}" srcOrd="0" destOrd="0" presId="urn:microsoft.com/office/officeart/2005/8/layout/vList2"/>
    <dgm:cxn modelId="{C6CDB4A6-C992-474A-81CC-32D7833A29F0}" type="presParOf" srcId="{3A3AAC65-0A9F-47FD-8577-21D86739FDB1}" destId="{B6D37D94-8733-4867-97FD-8437AF6C77AC}" srcOrd="0" destOrd="0" presId="urn:microsoft.com/office/officeart/2005/8/layout/vList2"/>
    <dgm:cxn modelId="{225520EE-F1F4-4690-913B-9D46F56A57EA}" type="presParOf" srcId="{3A3AAC65-0A9F-47FD-8577-21D86739FDB1}" destId="{B454748E-4DB6-468E-A03D-8E35B9272CAA}" srcOrd="1" destOrd="0" presId="urn:microsoft.com/office/officeart/2005/8/layout/vList2"/>
    <dgm:cxn modelId="{0598DEF3-2195-428B-9F73-C5253F9619E7}" type="presParOf" srcId="{3A3AAC65-0A9F-47FD-8577-21D86739FDB1}" destId="{6FBEE6EB-3D3E-41FE-A28E-7676812887C5}" srcOrd="2" destOrd="0" presId="urn:microsoft.com/office/officeart/2005/8/layout/vList2"/>
    <dgm:cxn modelId="{E866AE8F-B770-426D-911F-1579201C927D}" type="presParOf" srcId="{3A3AAC65-0A9F-47FD-8577-21D86739FDB1}" destId="{0CA46404-09AA-4D79-A670-57812425A09C}" srcOrd="3" destOrd="0" presId="urn:microsoft.com/office/officeart/2005/8/layout/vList2"/>
    <dgm:cxn modelId="{C6C72D3F-0F75-4E3E-B327-9BB6B61E2C2B}" type="presParOf" srcId="{3A3AAC65-0A9F-47FD-8577-21D86739FDB1}" destId="{F6D89276-91C0-45D0-AA01-DA347F54A587}" srcOrd="4" destOrd="0" presId="urn:microsoft.com/office/officeart/2005/8/layout/vList2"/>
    <dgm:cxn modelId="{66C8682D-DCE8-4CD2-BE3D-9F3F5DAE4B0D}" type="presParOf" srcId="{3A3AAC65-0A9F-47FD-8577-21D86739FDB1}" destId="{49FF5B90-5333-4DAE-A068-6827452CB09E}" srcOrd="5" destOrd="0" presId="urn:microsoft.com/office/officeart/2005/8/layout/vList2"/>
    <dgm:cxn modelId="{1E48A172-3EF1-4403-91DE-75A4A73B043B}" type="presParOf" srcId="{3A3AAC65-0A9F-47FD-8577-21D86739FDB1}" destId="{1D8F4FE6-AE95-4DA2-8364-07A28F12F12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37D94-8733-4867-97FD-8437AF6C77AC}">
      <dsp:nvSpPr>
        <dsp:cNvPr id="0" name=""/>
        <dsp:cNvSpPr/>
      </dsp:nvSpPr>
      <dsp:spPr>
        <a:xfrm>
          <a:off x="0" y="388057"/>
          <a:ext cx="4513545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>
              <a:latin typeface="Calibri Light" panose="020F0302020204030204"/>
            </a:rPr>
            <a:t>Participants:</a:t>
          </a:r>
          <a:endParaRPr lang="en-US" sz="2700" kern="1200"/>
        </a:p>
      </dsp:txBody>
      <dsp:txXfrm>
        <a:off x="31613" y="419670"/>
        <a:ext cx="4450319" cy="584369"/>
      </dsp:txXfrm>
    </dsp:sp>
    <dsp:sp modelId="{6FBEE6EB-3D3E-41FE-A28E-7676812887C5}">
      <dsp:nvSpPr>
        <dsp:cNvPr id="0" name=""/>
        <dsp:cNvSpPr/>
      </dsp:nvSpPr>
      <dsp:spPr>
        <a:xfrm>
          <a:off x="0" y="1113412"/>
          <a:ext cx="4513545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Jitendra Bhatta, 161747</a:t>
          </a:r>
          <a:endParaRPr lang="en-US" sz="2700" kern="1200"/>
        </a:p>
      </dsp:txBody>
      <dsp:txXfrm>
        <a:off x="31613" y="1145025"/>
        <a:ext cx="4450319" cy="584369"/>
      </dsp:txXfrm>
    </dsp:sp>
    <dsp:sp modelId="{F6D89276-91C0-45D0-AA01-DA347F54A587}">
      <dsp:nvSpPr>
        <dsp:cNvPr id="0" name=""/>
        <dsp:cNvSpPr/>
      </dsp:nvSpPr>
      <dsp:spPr>
        <a:xfrm>
          <a:off x="0" y="1838768"/>
          <a:ext cx="4513545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Ghanshyam Joshi, 161613</a:t>
          </a:r>
          <a:endParaRPr lang="en-US" sz="2700" kern="1200"/>
        </a:p>
      </dsp:txBody>
      <dsp:txXfrm>
        <a:off x="31613" y="1870381"/>
        <a:ext cx="4450319" cy="584369"/>
      </dsp:txXfrm>
    </dsp:sp>
    <dsp:sp modelId="{1D8F4FE6-AE95-4DA2-8364-07A28F12F12F}">
      <dsp:nvSpPr>
        <dsp:cNvPr id="0" name=""/>
        <dsp:cNvSpPr/>
      </dsp:nvSpPr>
      <dsp:spPr>
        <a:xfrm>
          <a:off x="0" y="2564123"/>
          <a:ext cx="4513545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Mohan Kumar Dhakal, 161657</a:t>
          </a:r>
          <a:endParaRPr lang="en-US" sz="2700" kern="1200"/>
        </a:p>
      </dsp:txBody>
      <dsp:txXfrm>
        <a:off x="31613" y="2595736"/>
        <a:ext cx="4450319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5494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370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396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416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322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0603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840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436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363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3238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523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7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3.jpeg"/><Relationship Id="rId4" Type="http://schemas.openxmlformats.org/officeDocument/2006/relationships/hyperlink" Target="http://www.wanderingspice.com/2015/09/15/a-week-of-groceries/" TargetMode="External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food, table, wooden, indoor&#10;&#10;Description automatically generated">
            <a:extLst>
              <a:ext uri="{FF2B5EF4-FFF2-40B4-BE49-F238E27FC236}">
                <a16:creationId xmlns:a16="http://schemas.microsoft.com/office/drawing/2014/main" id="{26409B52-7B6B-48C9-9B73-4921230E4E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6685" r="15309" b="1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5CC0F6-8D4B-43F9-96AF-383EB7533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68" y="146136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map&#10;&#10;Description automatically generated">
            <a:extLst>
              <a:ext uri="{FF2B5EF4-FFF2-40B4-BE49-F238E27FC236}">
                <a16:creationId xmlns:a16="http://schemas.microsoft.com/office/drawing/2014/main" id="{F080FFAA-7E37-4DA8-8052-3C76043A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136" y="146136"/>
            <a:ext cx="12192000" cy="6858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0E7A56-5F9C-47DE-BDD6-23824D2CFC9E}"/>
              </a:ext>
            </a:extLst>
          </p:cNvPr>
          <p:cNvSpPr txBox="1">
            <a:spLocks/>
          </p:cNvSpPr>
          <p:nvPr/>
        </p:nvSpPr>
        <p:spPr>
          <a:xfrm>
            <a:off x="952217" y="6376102"/>
            <a:ext cx="570728" cy="314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898989"/>
                </a:solidFill>
                <a:cs typeface="Arial"/>
              </a:rPr>
              <a:t>1</a:t>
            </a:r>
          </a:p>
        </p:txBody>
      </p:sp>
      <p:sp>
        <p:nvSpPr>
          <p:cNvPr id="15" name="Freeform 49">
            <a:extLst>
              <a:ext uri="{FF2B5EF4-FFF2-40B4-BE49-F238E27FC236}">
                <a16:creationId xmlns:a16="http://schemas.microsoft.com/office/drawing/2014/main" id="{4AF08F6A-92BA-4EDA-8820-FB7525E7F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860051" y="736771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4" descr="A picture containing food, table, wooden, indoor&#10;&#10;Description automatically generated">
            <a:extLst>
              <a:ext uri="{FF2B5EF4-FFF2-40B4-BE49-F238E27FC236}">
                <a16:creationId xmlns:a16="http://schemas.microsoft.com/office/drawing/2014/main" id="{BE598169-362D-421C-8407-4655265E04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6685" r="15309" b="1"/>
          <a:stretch/>
        </p:blipFill>
        <p:spPr>
          <a:xfrm>
            <a:off x="7039454" y="916173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7B0646C-CD97-433C-82EC-43EEB71E4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2704" y="292273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map&#10;&#10;Description automatically generated">
            <a:extLst>
              <a:ext uri="{FF2B5EF4-FFF2-40B4-BE49-F238E27FC236}">
                <a16:creationId xmlns:a16="http://schemas.microsoft.com/office/drawing/2014/main" id="{68EFA062-F777-4CDC-A7C1-986BAAF0B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2273" y="292273"/>
            <a:ext cx="12192000" cy="685800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2FFD720-D0D5-4001-B870-30B4DF64E5C0}"/>
              </a:ext>
            </a:extLst>
          </p:cNvPr>
          <p:cNvSpPr txBox="1">
            <a:spLocks/>
          </p:cNvSpPr>
          <p:nvPr/>
        </p:nvSpPr>
        <p:spPr>
          <a:xfrm>
            <a:off x="1104617" y="6528502"/>
            <a:ext cx="570728" cy="314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898989"/>
                </a:solidFill>
                <a:cs typeface="Arial"/>
              </a:rPr>
              <a:t>1</a:t>
            </a:r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D050D35F-5343-4301-8B62-72D7D39CD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92090" y="651597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4" descr="A picture containing food, table, wooden, indoor&#10;&#10;Description automatically generated">
            <a:extLst>
              <a:ext uri="{FF2B5EF4-FFF2-40B4-BE49-F238E27FC236}">
                <a16:creationId xmlns:a16="http://schemas.microsoft.com/office/drawing/2014/main" id="{3B58F534-B26F-4A7C-9B53-904E79E769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6685" r="15309" b="1"/>
          <a:stretch/>
        </p:blipFill>
        <p:spPr>
          <a:xfrm>
            <a:off x="7092452" y="681625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9604AA-E273-43FC-B425-B2FCCCAF6E4F}"/>
              </a:ext>
            </a:extLst>
          </p:cNvPr>
          <p:cNvSpPr txBox="1"/>
          <p:nvPr/>
        </p:nvSpPr>
        <p:spPr>
          <a:xfrm>
            <a:off x="145704" y="2102009"/>
            <a:ext cx="637023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err="1">
                <a:latin typeface="Calibri Light"/>
              </a:rPr>
              <a:t>Swasthya</a:t>
            </a:r>
            <a:r>
              <a:rPr lang="en-GB" sz="3200" b="1">
                <a:latin typeface="Calibri Light"/>
              </a:rPr>
              <a:t>-Pala:</a:t>
            </a:r>
            <a:endParaRPr lang="en-GB" sz="2400" b="1">
              <a:latin typeface="Calibri" panose="020F0502020204030204"/>
              <a:cs typeface="Calibri"/>
            </a:endParaRPr>
          </a:p>
          <a:p>
            <a:r>
              <a:rPr lang="en-GB" sz="2400" b="1">
                <a:latin typeface="Calibri Light"/>
              </a:rPr>
              <a:t>An Expert Meal Planning Agent with Forward Chaining for Diabetics Specific to Nepal</a:t>
            </a:r>
            <a:r>
              <a:rPr lang="en-GB" sz="2400" b="1">
                <a:latin typeface="Calibri Light"/>
                <a:cs typeface="Calibri Light"/>
              </a:rPr>
              <a:t>​</a:t>
            </a:r>
            <a:endParaRPr lang="en-GB" sz="2400" b="1">
              <a:cs typeface="Calibri"/>
            </a:endParaRP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118FEA22-AE12-4480-B47E-FBBF1B1B9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79282"/>
              </p:ext>
            </p:extLst>
          </p:nvPr>
        </p:nvGraphicFramePr>
        <p:xfrm>
          <a:off x="228839" y="3568239"/>
          <a:ext cx="4513545" cy="3599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8" name="Picture 8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1649858-B0F1-4A79-B87F-273F29968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84" y="-1707"/>
            <a:ext cx="2339915" cy="19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7CD5C-F490-499A-9C7B-861812B8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TIME AND TASK SCHEDULE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4908113-CBA7-455E-9FC1-52B24DCEB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414495"/>
              </p:ext>
            </p:extLst>
          </p:nvPr>
        </p:nvGraphicFramePr>
        <p:xfrm>
          <a:off x="4777316" y="1266765"/>
          <a:ext cx="6780701" cy="432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705">
                  <a:extLst>
                    <a:ext uri="{9D8B030D-6E8A-4147-A177-3AD203B41FA5}">
                      <a16:colId xmlns:a16="http://schemas.microsoft.com/office/drawing/2014/main" val="2385864600"/>
                    </a:ext>
                  </a:extLst>
                </a:gridCol>
                <a:gridCol w="2724996">
                  <a:extLst>
                    <a:ext uri="{9D8B030D-6E8A-4147-A177-3AD203B41FA5}">
                      <a16:colId xmlns:a16="http://schemas.microsoft.com/office/drawing/2014/main" val="2957401078"/>
                    </a:ext>
                  </a:extLst>
                </a:gridCol>
              </a:tblGrid>
              <a:tr h="3974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>
                          <a:effectLst/>
                        </a:rPr>
                        <a:t>Tasks  </a:t>
                      </a:r>
                      <a:endParaRPr lang="en-US" sz="2100" b="0" i="0">
                        <a:effectLst/>
                      </a:endParaRPr>
                    </a:p>
                  </a:txBody>
                  <a:tcPr marL="106457" marR="106457" marT="53228" marB="5322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>
                          <a:effectLst/>
                        </a:rPr>
                        <a:t>Projected Duration(Days) </a:t>
                      </a:r>
                      <a:endParaRPr lang="en-US" sz="2100" b="0" i="0">
                        <a:effectLst/>
                      </a:endParaRPr>
                    </a:p>
                  </a:txBody>
                  <a:tcPr marL="106457" marR="106457" marT="53228" marB="53228"/>
                </a:tc>
                <a:extLst>
                  <a:ext uri="{0D108BD9-81ED-4DB2-BD59-A6C34878D82A}">
                    <a16:rowId xmlns:a16="http://schemas.microsoft.com/office/drawing/2014/main" val="1725015169"/>
                  </a:ext>
                </a:extLst>
              </a:tr>
              <a:tr h="3974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>
                          <a:effectLst/>
                        </a:rPr>
                        <a:t>Research, Planning and Documentation </a:t>
                      </a:r>
                      <a:endParaRPr lang="en-US" sz="2100" b="0" i="0">
                        <a:effectLst/>
                      </a:endParaRPr>
                    </a:p>
                  </a:txBody>
                  <a:tcPr marL="106457" marR="106457" marT="53228" marB="5322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>
                          <a:effectLst/>
                        </a:rPr>
                        <a:t>15 </a:t>
                      </a:r>
                      <a:endParaRPr lang="en-US" sz="2100" b="0" i="0">
                        <a:effectLst/>
                      </a:endParaRPr>
                    </a:p>
                  </a:txBody>
                  <a:tcPr marL="106457" marR="106457" marT="53228" marB="53228"/>
                </a:tc>
                <a:extLst>
                  <a:ext uri="{0D108BD9-81ED-4DB2-BD59-A6C34878D82A}">
                    <a16:rowId xmlns:a16="http://schemas.microsoft.com/office/drawing/2014/main" val="2946142749"/>
                  </a:ext>
                </a:extLst>
              </a:tr>
              <a:tr h="3974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>
                          <a:effectLst/>
                        </a:rPr>
                        <a:t>Database Schema Design  </a:t>
                      </a:r>
                      <a:endParaRPr lang="en-US" sz="2100" b="0" i="0">
                        <a:effectLst/>
                      </a:endParaRPr>
                    </a:p>
                  </a:txBody>
                  <a:tcPr marL="106457" marR="106457" marT="53228" marB="5322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>
                          <a:effectLst/>
                        </a:rPr>
                        <a:t>2 </a:t>
                      </a:r>
                      <a:endParaRPr lang="en-US" sz="2100" b="0" i="0">
                        <a:effectLst/>
                      </a:endParaRPr>
                    </a:p>
                  </a:txBody>
                  <a:tcPr marL="106457" marR="106457" marT="53228" marB="53228"/>
                </a:tc>
                <a:extLst>
                  <a:ext uri="{0D108BD9-81ED-4DB2-BD59-A6C34878D82A}">
                    <a16:rowId xmlns:a16="http://schemas.microsoft.com/office/drawing/2014/main" val="2888938097"/>
                  </a:ext>
                </a:extLst>
              </a:tr>
              <a:tr h="64583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>
                          <a:effectLst/>
                        </a:rPr>
                        <a:t>Data collection, refinement, Facts and Rule Building  </a:t>
                      </a:r>
                      <a:endParaRPr lang="en-US" sz="2100" b="0" i="0">
                        <a:effectLst/>
                      </a:endParaRPr>
                    </a:p>
                  </a:txBody>
                  <a:tcPr marL="106457" marR="106457" marT="53228" marB="5322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>
                          <a:effectLst/>
                        </a:rPr>
                        <a:t>10 </a:t>
                      </a:r>
                      <a:endParaRPr lang="en-US" sz="2100" b="0" i="0">
                        <a:effectLst/>
                      </a:endParaRPr>
                    </a:p>
                  </a:txBody>
                  <a:tcPr marL="106457" marR="106457" marT="53228" marB="53228"/>
                </a:tc>
                <a:extLst>
                  <a:ext uri="{0D108BD9-81ED-4DB2-BD59-A6C34878D82A}">
                    <a16:rowId xmlns:a16="http://schemas.microsoft.com/office/drawing/2014/main" val="473889323"/>
                  </a:ext>
                </a:extLst>
              </a:tr>
              <a:tr h="8942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>
                          <a:effectLst/>
                        </a:rPr>
                        <a:t>Expert System Building, </a:t>
                      </a:r>
                      <a:endParaRPr lang="en-US" sz="2100">
                        <a:effectLst/>
                      </a:endParaRPr>
                    </a:p>
                    <a:p>
                      <a:pPr algn="l" rtl="0" fontAlgn="base"/>
                      <a:r>
                        <a:rPr lang="en-US" sz="1600">
                          <a:effectLst/>
                        </a:rPr>
                        <a:t>Server-side coding, Regression model preparation </a:t>
                      </a:r>
                      <a:endParaRPr lang="en-US" sz="2100" b="0" i="0">
                        <a:effectLst/>
                      </a:endParaRPr>
                    </a:p>
                  </a:txBody>
                  <a:tcPr marL="106457" marR="106457" marT="53228" marB="5322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>
                          <a:effectLst/>
                        </a:rPr>
                        <a:t>20 </a:t>
                      </a:r>
                      <a:endParaRPr lang="en-US" sz="2100" b="0" i="0">
                        <a:effectLst/>
                      </a:endParaRPr>
                    </a:p>
                  </a:txBody>
                  <a:tcPr marL="106457" marR="106457" marT="53228" marB="53228"/>
                </a:tc>
                <a:extLst>
                  <a:ext uri="{0D108BD9-81ED-4DB2-BD59-A6C34878D82A}">
                    <a16:rowId xmlns:a16="http://schemas.microsoft.com/office/drawing/2014/main" val="3476713183"/>
                  </a:ext>
                </a:extLst>
              </a:tr>
              <a:tr h="3974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>
                          <a:effectLst/>
                        </a:rPr>
                        <a:t>Documentation and testing </a:t>
                      </a:r>
                      <a:endParaRPr lang="en-US" sz="2100" b="0" i="0">
                        <a:effectLst/>
                      </a:endParaRPr>
                    </a:p>
                  </a:txBody>
                  <a:tcPr marL="106457" marR="106457" marT="53228" marB="5322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>
                          <a:effectLst/>
                        </a:rPr>
                        <a:t>3 </a:t>
                      </a:r>
                      <a:endParaRPr lang="en-US" sz="2100" b="0" i="0">
                        <a:effectLst/>
                      </a:endParaRPr>
                    </a:p>
                  </a:txBody>
                  <a:tcPr marL="106457" marR="106457" marT="53228" marB="53228"/>
                </a:tc>
                <a:extLst>
                  <a:ext uri="{0D108BD9-81ED-4DB2-BD59-A6C34878D82A}">
                    <a16:rowId xmlns:a16="http://schemas.microsoft.com/office/drawing/2014/main" val="3297314411"/>
                  </a:ext>
                </a:extLst>
              </a:tr>
              <a:tr h="3974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>
                          <a:effectLst/>
                        </a:rPr>
                        <a:t>Application Coding </a:t>
                      </a:r>
                      <a:endParaRPr lang="en-US" sz="2100" b="0" i="0">
                        <a:effectLst/>
                      </a:endParaRPr>
                    </a:p>
                  </a:txBody>
                  <a:tcPr marL="106457" marR="106457" marT="53228" marB="5322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>
                          <a:effectLst/>
                        </a:rPr>
                        <a:t>10 </a:t>
                      </a:r>
                      <a:endParaRPr lang="en-US" sz="2100" b="0" i="0">
                        <a:effectLst/>
                      </a:endParaRPr>
                    </a:p>
                  </a:txBody>
                  <a:tcPr marL="106457" marR="106457" marT="53228" marB="53228"/>
                </a:tc>
                <a:extLst>
                  <a:ext uri="{0D108BD9-81ED-4DB2-BD59-A6C34878D82A}">
                    <a16:rowId xmlns:a16="http://schemas.microsoft.com/office/drawing/2014/main" val="3836803363"/>
                  </a:ext>
                </a:extLst>
              </a:tr>
              <a:tr h="3974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>
                          <a:effectLst/>
                        </a:rPr>
                        <a:t>Documentation </a:t>
                      </a:r>
                      <a:endParaRPr lang="en-US" sz="2100" b="0" i="0">
                        <a:effectLst/>
                      </a:endParaRPr>
                    </a:p>
                  </a:txBody>
                  <a:tcPr marL="106457" marR="106457" marT="53228" marB="5322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>
                          <a:effectLst/>
                        </a:rPr>
                        <a:t>4 </a:t>
                      </a:r>
                      <a:endParaRPr lang="en-US" sz="2100" b="0" i="0">
                        <a:effectLst/>
                      </a:endParaRPr>
                    </a:p>
                  </a:txBody>
                  <a:tcPr marL="106457" marR="106457" marT="53228" marB="53228"/>
                </a:tc>
                <a:extLst>
                  <a:ext uri="{0D108BD9-81ED-4DB2-BD59-A6C34878D82A}">
                    <a16:rowId xmlns:a16="http://schemas.microsoft.com/office/drawing/2014/main" val="2503814591"/>
                  </a:ext>
                </a:extLst>
              </a:tr>
              <a:tr h="3974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 b="0" i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6457" marR="106457" marT="53228" marB="53228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>
                          <a:effectLst/>
                        </a:rPr>
                        <a:t>64 days </a:t>
                      </a:r>
                      <a:endParaRPr lang="en-US" sz="2100" b="0" i="0">
                        <a:effectLst/>
                      </a:endParaRPr>
                    </a:p>
                  </a:txBody>
                  <a:tcPr marL="106457" marR="106457" marT="53228" marB="53228"/>
                </a:tc>
                <a:extLst>
                  <a:ext uri="{0D108BD9-81ED-4DB2-BD59-A6C34878D82A}">
                    <a16:rowId xmlns:a16="http://schemas.microsoft.com/office/drawing/2014/main" val="427105106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566C4-46DD-4259-915B-8A81AAB1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2800" dirty="0"/>
              <a:t>10</a:t>
            </a:fld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90243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D5A60-00FD-4060-9BC7-12068255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Roles and Responsibility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70060189-434D-4B5C-908D-F930A3A19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500782"/>
              </p:ext>
            </p:extLst>
          </p:nvPr>
        </p:nvGraphicFramePr>
        <p:xfrm>
          <a:off x="4777316" y="1496548"/>
          <a:ext cx="6780701" cy="386257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4364203">
                  <a:extLst>
                    <a:ext uri="{9D8B030D-6E8A-4147-A177-3AD203B41FA5}">
                      <a16:colId xmlns:a16="http://schemas.microsoft.com/office/drawing/2014/main" val="3449613804"/>
                    </a:ext>
                  </a:extLst>
                </a:gridCol>
                <a:gridCol w="2416498">
                  <a:extLst>
                    <a:ext uri="{9D8B030D-6E8A-4147-A177-3AD203B41FA5}">
                      <a16:colId xmlns:a16="http://schemas.microsoft.com/office/drawing/2014/main" val="1840756726"/>
                    </a:ext>
                  </a:extLst>
                </a:gridCol>
              </a:tblGrid>
              <a:tr h="96564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2100" b="0" cap="none" spc="0">
                          <a:solidFill>
                            <a:schemeClr val="bg1"/>
                          </a:solidFill>
                          <a:effectLst/>
                        </a:rPr>
                        <a:t>Work</a:t>
                      </a:r>
                    </a:p>
                    <a:p>
                      <a:pPr algn="l" rtl="0" fontAlgn="base"/>
                      <a:endParaRPr lang="en-PH" sz="21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7642" marR="399805" marT="136648" marB="13664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PH" sz="2100" b="0" cap="none" spc="0">
                          <a:solidFill>
                            <a:schemeClr val="bg1"/>
                          </a:solidFill>
                          <a:effectLst/>
                        </a:rPr>
                        <a:t>Name </a:t>
                      </a:r>
                      <a:endParaRPr lang="en-PH" sz="2100" b="0" i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7642" marR="399805" marT="136648" marB="13664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45699"/>
                  </a:ext>
                </a:extLst>
              </a:tr>
              <a:tr h="96564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PH" sz="2100" cap="none" spc="0">
                          <a:solidFill>
                            <a:schemeClr val="tx1"/>
                          </a:solidFill>
                          <a:effectLst/>
                        </a:rPr>
                        <a:t>Flutter/Expert System Implementation </a:t>
                      </a:r>
                      <a:endParaRPr lang="en-PH" sz="2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77642" marR="399805" marT="136648" marB="13664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PH" sz="2100" cap="none" spc="0">
                          <a:solidFill>
                            <a:schemeClr val="tx1"/>
                          </a:solidFill>
                          <a:effectLst/>
                        </a:rPr>
                        <a:t>Mohan Kumar Dhakal </a:t>
                      </a:r>
                      <a:endParaRPr lang="en-PH" sz="2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77642" marR="399805" marT="136648" marB="1366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017824"/>
                  </a:ext>
                </a:extLst>
              </a:tr>
              <a:tr h="96564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PH" sz="2100" cap="none" spc="0">
                          <a:solidFill>
                            <a:schemeClr val="tx1"/>
                          </a:solidFill>
                          <a:effectLst/>
                        </a:rPr>
                        <a:t>Machine learning/Knowledge acquisition and Representation </a:t>
                      </a:r>
                      <a:endParaRPr lang="en-PH" sz="2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77642" marR="399805" marT="136648" marB="1366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PH" sz="2100" cap="none" spc="0">
                          <a:solidFill>
                            <a:schemeClr val="tx1"/>
                          </a:solidFill>
                          <a:effectLst/>
                        </a:rPr>
                        <a:t>Ghanshyam Joshi </a:t>
                      </a:r>
                      <a:endParaRPr lang="en-PH" sz="2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77642" marR="399805" marT="136648" marB="1366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76734"/>
                  </a:ext>
                </a:extLst>
              </a:tr>
              <a:tr h="96564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PH" sz="2100" b="0" i="0" cap="none" spc="0">
                          <a:solidFill>
                            <a:schemeClr val="tx1"/>
                          </a:solidFill>
                          <a:effectLst/>
                        </a:rPr>
                        <a:t>Middleware Server Implementation/ Documentation </a:t>
                      </a:r>
                    </a:p>
                  </a:txBody>
                  <a:tcPr marL="177642" marR="399805" marT="136648" marB="13664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PH" sz="2100" cap="none" spc="0">
                          <a:solidFill>
                            <a:schemeClr val="tx1"/>
                          </a:solidFill>
                          <a:effectLst/>
                        </a:rPr>
                        <a:t>Jitendra Bhatta </a:t>
                      </a:r>
                      <a:endParaRPr lang="en-PH" sz="21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77642" marR="399805" marT="136648" marB="1366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0136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18E1B-793A-4680-AAEC-6894CE27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2800" dirty="0"/>
              <a:t>11</a:t>
            </a:fld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521543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AFB7-044D-4C21-B522-E662AE8C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cs typeface="Calibri Light"/>
              </a:rPr>
              <a:t>Drools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4986-A442-4EBD-9C5B-94136037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It is a business rule management system with a forward and backward chaining inference-based rules engine, more correctly known as a production rule system.</a:t>
            </a:r>
            <a:endParaRPr lang="en-US" sz="180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5C45723F-1772-4973-851E-4EE9A5EC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2331923"/>
            <a:ext cx="6903723" cy="20711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5B651-32AD-4DA9-B512-E8160ECD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5100" y="6356350"/>
            <a:ext cx="10287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16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1D296-01C6-4133-8442-167A1ADE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Expert System </a:t>
            </a:r>
            <a:r>
              <a:rPr lang="en-US" sz="3200">
                <a:solidFill>
                  <a:schemeClr val="bg1"/>
                </a:solidFill>
              </a:rPr>
              <a:t>Implementation</a:t>
            </a:r>
            <a:endParaRPr lang="en-US" sz="3200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5089D2C-CD21-4706-9F99-26BACBA60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86" y="1675227"/>
            <a:ext cx="10525028" cy="43941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8A7B0-9EB8-4052-A1D8-D9F2480F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8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ED35C-0597-4D14-99FC-BD6B8230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  <a:cs typeface="Calibri Light"/>
              </a:rPr>
              <a:t>Result And Discussion </a:t>
            </a:r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F4CA-42F8-47CB-9707-FCE65362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cs typeface="Calibri"/>
              </a:rPr>
              <a:t>Fact Example</a:t>
            </a:r>
          </a:p>
          <a:p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8" name="Picture 9" descr="Text, letter&#10;&#10;Description automatically generated">
            <a:extLst>
              <a:ext uri="{FF2B5EF4-FFF2-40B4-BE49-F238E27FC236}">
                <a16:creationId xmlns:a16="http://schemas.microsoft.com/office/drawing/2014/main" id="{2D9AECDE-C4E2-44D5-97BD-3D72F066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762301"/>
            <a:ext cx="6596652" cy="31779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6E991-F3B7-441E-A621-5579D4C9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1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EBCCE-7503-4C18-B719-28187BAC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Rule Example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782A-4242-41F2-8849-B49838A93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000">
                <a:ea typeface="+mn-lt"/>
                <a:cs typeface="+mn-lt"/>
              </a:rPr>
              <a:t>rule "Dinner Choosen based on calorie and carb" </a:t>
            </a: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agenda-group "dinner-plan"</a:t>
            </a: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when </a:t>
            </a: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 pf:Profile() </a:t>
            </a: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            bf:Meal(carbs&lt;=pf.getCarb(),calorie&lt;=pf.getCalorie()) </a:t>
            </a: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then </a:t>
            </a: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            bf.referenceCountD=bf.referenceCountD + 1; </a:t>
            </a: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            update(bf); </a:t>
            </a: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end</a:t>
            </a: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0360-EC72-41EE-B0E3-6EBBBA28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3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9C738-A5A2-41B9-AE4B-7D9AABE1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Future Extension</a:t>
            </a:r>
            <a:endParaRPr lang="en-US" sz="5400"/>
          </a:p>
        </p:txBody>
      </p:sp>
      <p:pic>
        <p:nvPicPr>
          <p:cNvPr id="6" name="Picture 5" descr="Dumbbells on a gym floor">
            <a:extLst>
              <a:ext uri="{FF2B5EF4-FFF2-40B4-BE49-F238E27FC236}">
                <a16:creationId xmlns:a16="http://schemas.microsoft.com/office/drawing/2014/main" id="{ADA002F6-C908-4482-AF65-99C1E849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30" r="10" b="1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F9DAB-EB83-46CD-A18C-7B86EC4C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Exercise</a:t>
            </a:r>
          </a:p>
          <a:p>
            <a:r>
              <a:rPr lang="en-US" sz="2200">
                <a:cs typeface="Calibri"/>
              </a:rPr>
              <a:t>Lifestyle Recommendation</a:t>
            </a:r>
          </a:p>
          <a:p>
            <a:r>
              <a:rPr lang="en-US" sz="2200">
                <a:ea typeface="+mn-lt"/>
                <a:cs typeface="+mn-lt"/>
              </a:rPr>
              <a:t>Insulin tracking mechanism</a:t>
            </a:r>
            <a:endParaRPr lang="en-US" sz="22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E5A57-A2A0-421A-B093-EACCEE40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2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6C7F231D-4FDE-4CFC-A6B8-D8136B2D9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23" r="4466" b="4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BD930-7681-443D-9203-FF63F2F9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0572" y="3112987"/>
            <a:ext cx="5196290" cy="1022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Any Questions?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CCE7B-0113-4945-B3A6-7D324BD4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2800" dirty="0"/>
              <a:t>17</a:t>
            </a:fld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7745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32109D-5225-40D4-85B0-AB193716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141" y="-42080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000" b="1">
                <a:cs typeface="Arial"/>
              </a:rPr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9A6BB5-E74C-4EF8-B0C3-A098C948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82" y="298250"/>
            <a:ext cx="5749296" cy="2566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37820"/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Affects 15% people of age more than 20 years </a:t>
            </a:r>
          </a:p>
          <a:p>
            <a:pPr marL="344170" indent="-337820"/>
            <a:r>
              <a:rPr lang="en-US" sz="2000" b="1">
                <a:ea typeface="+mn-lt"/>
                <a:cs typeface="+mn-lt"/>
              </a:rPr>
              <a:t> 19% of people of more than 40 years of age </a:t>
            </a:r>
          </a:p>
          <a:p>
            <a:pPr marL="344170" indent="-337820"/>
            <a:r>
              <a:rPr lang="en-US" sz="2000" b="1">
                <a:ea typeface="+mn-lt"/>
                <a:cs typeface="+mn-lt"/>
              </a:rPr>
              <a:t> Predicted to  reach around 1,238,000 by 2030 in Nepal.</a:t>
            </a:r>
            <a:endParaRPr lang="en-US" sz="2000" b="1">
              <a:cs typeface="Calibri"/>
            </a:endParaRPr>
          </a:p>
          <a:p>
            <a:pPr marL="6350" indent="0">
              <a:buNone/>
            </a:pPr>
            <a:endParaRPr lang="en-US" sz="2000">
              <a:cs typeface="Calibri"/>
            </a:endParaRPr>
          </a:p>
          <a:p>
            <a:pPr marL="344170" indent="-337820"/>
            <a:endParaRPr lang="en-US" sz="2000">
              <a:cs typeface="Calibri"/>
            </a:endParaRPr>
          </a:p>
          <a:p>
            <a:pPr marL="344170" indent="-337820"/>
            <a:endParaRPr lang="en-US" sz="2000">
              <a:cs typeface="Calibri"/>
            </a:endParaRPr>
          </a:p>
        </p:txBody>
      </p:sp>
      <p:pic>
        <p:nvPicPr>
          <p:cNvPr id="2" name="Picture 2" descr="Map&#10;&#10;Description automatically generated">
            <a:extLst>
              <a:ext uri="{FF2B5EF4-FFF2-40B4-BE49-F238E27FC236}">
                <a16:creationId xmlns:a16="http://schemas.microsoft.com/office/drawing/2014/main" id="{360C64F6-4A2D-4FE0-8FE6-39F706072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5" y="2175654"/>
            <a:ext cx="12125833" cy="38036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C1997-CFD1-479B-95EC-9B2F7B0D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2800" dirty="0"/>
              <a:t>2</a:t>
            </a:fld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48939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32109D-5225-40D4-85B0-AB193716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Arial"/>
              </a:rPr>
              <a:t>Objective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9A6BB5-E74C-4EF8-B0C3-A098C948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352" y="5595291"/>
            <a:ext cx="3622368" cy="600236"/>
          </a:xfrm>
        </p:spPr>
        <p:txBody>
          <a:bodyPr anchor="ctr">
            <a:normAutofit/>
          </a:bodyPr>
          <a:lstStyle/>
          <a:p>
            <a:endParaRPr lang="en-US" sz="2000">
              <a:ea typeface="+mn-lt"/>
              <a:cs typeface="+mn-lt"/>
            </a:endParaRPr>
          </a:p>
          <a:p>
            <a:pPr marL="344170" indent="-337820"/>
            <a:endParaRPr lang="en-US" sz="2000">
              <a:cs typeface="Arial"/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F284BDE-966A-4A58-81FA-B6ECC74BCBBA}"/>
              </a:ext>
            </a:extLst>
          </p:cNvPr>
          <p:cNvSpPr txBox="1">
            <a:spLocks/>
          </p:cNvSpPr>
          <p:nvPr/>
        </p:nvSpPr>
        <p:spPr>
          <a:xfrm>
            <a:off x="5034545" y="988784"/>
            <a:ext cx="6167159" cy="1103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Custom meal plan for diabetics considering nutritional need.</a:t>
            </a:r>
            <a:endParaRPr lang="en-US" b="1">
              <a:cs typeface="Calibri" panose="020F0502020204030204"/>
            </a:endParaRPr>
          </a:p>
          <a:p>
            <a:endParaRPr lang="en-US" sz="240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488F7-FAFE-409A-85D6-687AFDAB1B33}"/>
              </a:ext>
            </a:extLst>
          </p:cNvPr>
          <p:cNvSpPr txBox="1"/>
          <p:nvPr/>
        </p:nvSpPr>
        <p:spPr>
          <a:xfrm>
            <a:off x="4997569" y="2237118"/>
            <a:ext cx="638067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/>
              <a:t>Diabetics track their blood sugar level and warn them when caution needs to be taken</a:t>
            </a:r>
            <a:r>
              <a:rPr lang="en-US" sz="2400"/>
              <a:t>.</a:t>
            </a:r>
            <a:r>
              <a:rPr lang="en-GB" sz="2400">
                <a:cs typeface="Calibri"/>
              </a:rPr>
              <a:t>​</a:t>
            </a:r>
            <a:endParaRPr lang="en-US">
              <a:cs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69038-9B1F-4630-B17C-1999D3AF6399}"/>
              </a:ext>
            </a:extLst>
          </p:cNvPr>
          <p:cNvSpPr txBox="1"/>
          <p:nvPr/>
        </p:nvSpPr>
        <p:spPr>
          <a:xfrm>
            <a:off x="4997568" y="3142891"/>
            <a:ext cx="63806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Predict probable blood sugar without using glucometer.</a:t>
            </a:r>
            <a:endParaRPr lang="en-GB" sz="2400" b="1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GB" sz="2400" b="1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965DE-17D3-4320-819D-ADCFFC87DB6E}"/>
              </a:ext>
            </a:extLst>
          </p:cNvPr>
          <p:cNvSpPr txBox="1"/>
          <p:nvPr/>
        </p:nvSpPr>
        <p:spPr>
          <a:xfrm>
            <a:off x="5040699" y="4134928"/>
            <a:ext cx="64094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GB" sz="240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B61B53-F2D6-452E-9843-28766493E1CE}"/>
              </a:ext>
            </a:extLst>
          </p:cNvPr>
          <p:cNvSpPr txBox="1"/>
          <p:nvPr/>
        </p:nvSpPr>
        <p:spPr>
          <a:xfrm>
            <a:off x="5040701" y="4134927"/>
            <a:ext cx="659633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Notification System to family members</a:t>
            </a:r>
          </a:p>
          <a:p>
            <a:pPr marL="342900" indent="-342900">
              <a:buFont typeface="Arial"/>
              <a:buChar char="•"/>
            </a:pPr>
            <a:endParaRPr lang="en-GB" sz="2400" b="1">
              <a:ea typeface="+mn-lt"/>
              <a:cs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72905F-03CF-4551-A40F-334C13C1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2800" dirty="0"/>
              <a:t>3</a:t>
            </a:fld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39853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32109D-5225-40D4-85B0-AB193716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>
                <a:cs typeface="Arial"/>
              </a:rPr>
              <a:t>Problem Statement</a:t>
            </a:r>
          </a:p>
        </p:txBody>
      </p:sp>
      <p:pic>
        <p:nvPicPr>
          <p:cNvPr id="3" name="Picture 3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1441982F-2BB4-4C9E-88F0-F4B76917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01" y="2409633"/>
            <a:ext cx="4327867" cy="3711146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62DC92-82B6-4BE0-9726-67433E9B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2800" dirty="0"/>
              <a:t>4</a:t>
            </a:fld>
            <a:endParaRPr lang="en-GB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90EA0-3643-4206-9006-07A7838B0241}"/>
              </a:ext>
            </a:extLst>
          </p:cNvPr>
          <p:cNvSpPr txBox="1"/>
          <p:nvPr/>
        </p:nvSpPr>
        <p:spPr>
          <a:xfrm>
            <a:off x="6723114" y="2151113"/>
            <a:ext cx="39968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>
                <a:cs typeface="Calibri"/>
              </a:rPr>
              <a:t>Unmanaged and Busy life</a:t>
            </a:r>
            <a:endParaRPr lang="en-US">
              <a:cs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619CC3-8044-4D12-A2A5-4F0FC7CB5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2974" y="1628980"/>
            <a:ext cx="4628536" cy="590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cs typeface="Calibri"/>
              </a:rPr>
              <a:t>Unhealthy eating habits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9199E5-A71E-40A9-A5EB-85B62A148370}"/>
              </a:ext>
            </a:extLst>
          </p:cNvPr>
          <p:cNvSpPr txBox="1"/>
          <p:nvPr/>
        </p:nvSpPr>
        <p:spPr>
          <a:xfrm>
            <a:off x="6718505" y="2797891"/>
            <a:ext cx="45375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>
                <a:cs typeface="Calibri"/>
              </a:rPr>
              <a:t>Lack of Food related knowledge</a:t>
            </a:r>
          </a:p>
        </p:txBody>
      </p:sp>
    </p:spTree>
    <p:extLst>
      <p:ext uri="{BB962C8B-B14F-4D97-AF65-F5344CB8AC3E}">
        <p14:creationId xmlns:p14="http://schemas.microsoft.com/office/powerpoint/2010/main" val="392870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6642FDA-BBDF-415E-8C95-D2B535896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261" y="119748"/>
            <a:ext cx="10159377" cy="684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FCB94-3304-4F1D-8FA0-AF1A32DBCFCA}"/>
              </a:ext>
            </a:extLst>
          </p:cNvPr>
          <p:cNvSpPr txBox="1"/>
          <p:nvPr/>
        </p:nvSpPr>
        <p:spPr>
          <a:xfrm>
            <a:off x="368060" y="4063042"/>
            <a:ext cx="311701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>
                <a:cs typeface="Calibri"/>
              </a:rPr>
              <a:t>System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A8043-C4CF-4684-AA1E-3C120931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2800" dirty="0"/>
              <a:t>5</a:t>
            </a:fld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478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79D8E-FD2D-45B8-B84D-79CB3019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  <a:cs typeface="Calibri Light" panose="020F0302020204030204"/>
              </a:rPr>
              <a:t>Expert Planning Agent</a:t>
            </a:r>
            <a:endParaRPr lang="en-US" sz="3600" kern="1200">
              <a:solidFill>
                <a:srgbClr val="FFFFFF"/>
              </a:solidFill>
              <a:latin typeface="+mj-lt"/>
              <a:cs typeface="Calibri Light" panose="020F0302020204030204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EC34216-CB9A-42A7-ADCB-6B96C3241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003889"/>
            <a:ext cx="6780700" cy="2847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AFE877-0239-471B-A69C-47FA7AFC7415}"/>
              </a:ext>
            </a:extLst>
          </p:cNvPr>
          <p:cNvSpPr txBox="1"/>
          <p:nvPr/>
        </p:nvSpPr>
        <p:spPr>
          <a:xfrm>
            <a:off x="6205268" y="5313872"/>
            <a:ext cx="37639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/>
              <a:t>Fig. Forward Chaining</a:t>
            </a:r>
            <a:endParaRPr lang="en-GB" sz="2400" b="1"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83C4F-4454-4EB3-B6D4-25B78422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2800" dirty="0"/>
              <a:t>6</a:t>
            </a:fld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14028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32109D-5225-40D4-85B0-AB193716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Arial"/>
              </a:rPr>
              <a:t>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9A6BB5-E74C-4EF8-B0C3-A098C948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485" y="3064877"/>
            <a:ext cx="6483460" cy="7152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000" b="1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Deals with balance macro nutrients</a:t>
            </a:r>
          </a:p>
          <a:p>
            <a:pPr marL="344170" indent="-337820"/>
            <a:endParaRPr lang="en-US" sz="2000" b="1">
              <a:ea typeface="+mn-lt"/>
              <a:cs typeface="Arial"/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E87C89C2-362F-441C-9393-CFCEEDD6423D}"/>
              </a:ext>
            </a:extLst>
          </p:cNvPr>
          <p:cNvSpPr txBox="1">
            <a:spLocks/>
          </p:cNvSpPr>
          <p:nvPr/>
        </p:nvSpPr>
        <p:spPr>
          <a:xfrm>
            <a:off x="4675111" y="3907388"/>
            <a:ext cx="4844442" cy="37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ea typeface="+mn-lt"/>
                <a:cs typeface="Calibri"/>
              </a:rPr>
              <a:t>Works on android platform</a:t>
            </a:r>
            <a:endParaRPr lang="en-US" sz="2400" b="1">
              <a:cs typeface="Calibri" panose="020F0502020204030204"/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61A84A32-9DEA-4DCA-81CD-F8E5BF41323C}"/>
              </a:ext>
            </a:extLst>
          </p:cNvPr>
          <p:cNvSpPr txBox="1">
            <a:spLocks/>
          </p:cNvSpPr>
          <p:nvPr/>
        </p:nvSpPr>
        <p:spPr>
          <a:xfrm>
            <a:off x="4669360" y="1443110"/>
            <a:ext cx="4844442" cy="528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cs typeface="Calibri"/>
              </a:rPr>
              <a:t>Major focus on Type-2 diabetes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91F487F-1DF7-4E8B-9EE8-E8CBF11BD32A}"/>
              </a:ext>
            </a:extLst>
          </p:cNvPr>
          <p:cNvSpPr txBox="1">
            <a:spLocks/>
          </p:cNvSpPr>
          <p:nvPr/>
        </p:nvSpPr>
        <p:spPr>
          <a:xfrm>
            <a:off x="4669360" y="2061336"/>
            <a:ext cx="6742254" cy="1132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cs typeface="Calibri"/>
              </a:rPr>
              <a:t>Meal recommendation is based on Nepalese Cuisine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CCCEF-8C8C-47CD-A231-735DC475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2800" dirty="0"/>
              <a:t>7</a:t>
            </a:fld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65679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32109D-5225-40D4-85B0-AB193716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Arial"/>
              </a:rPr>
              <a:t>Limitation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9A6BB5-E74C-4EF8-B0C3-A098C948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843" y="3970650"/>
            <a:ext cx="4843516" cy="657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Does not deal with micronutrients</a:t>
            </a:r>
          </a:p>
          <a:p>
            <a:endParaRPr lang="en-US" sz="2000" b="1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2F03C-1787-49C9-A34F-C28E22E68C17}"/>
              </a:ext>
            </a:extLst>
          </p:cNvPr>
          <p:cNvSpPr txBox="1"/>
          <p:nvPr/>
        </p:nvSpPr>
        <p:spPr>
          <a:xfrm>
            <a:off x="5285117" y="1561380"/>
            <a:ext cx="53167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latin typeface="Times New Roman"/>
                <a:cs typeface="Times New Roman"/>
              </a:rPr>
              <a:t>No insulin tracking mechanism. </a:t>
            </a:r>
            <a:endParaRPr lang="en-GB" sz="2400" b="1">
              <a:ea typeface="+mn-lt"/>
              <a:cs typeface="+mn-lt"/>
            </a:endParaRPr>
          </a:p>
          <a:p>
            <a:endParaRPr lang="en-GB" sz="2400" b="1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10BA5-0902-41DD-84E1-B90DB9AC4834}"/>
              </a:ext>
            </a:extLst>
          </p:cNvPr>
          <p:cNvSpPr txBox="1"/>
          <p:nvPr/>
        </p:nvSpPr>
        <p:spPr>
          <a:xfrm>
            <a:off x="5285117" y="2280249"/>
            <a:ext cx="57193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/>
              </a:rPr>
              <a:t>Meal which will be recommended by the app is not expert certified.</a:t>
            </a:r>
            <a:endParaRPr lang="en-US" sz="2400" b="1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E9457-031A-4555-B6FE-2B75C0EF5BD4}"/>
              </a:ext>
            </a:extLst>
          </p:cNvPr>
          <p:cNvSpPr txBox="1"/>
          <p:nvPr/>
        </p:nvSpPr>
        <p:spPr>
          <a:xfrm>
            <a:off x="5328248" y="3214777"/>
            <a:ext cx="47847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/>
              </a:rPr>
              <a:t>Lack of certified datasets.</a:t>
            </a:r>
            <a:endParaRPr lang="en-US" sz="2400" b="1">
              <a:ea typeface="+mn-lt"/>
              <a:cs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E119F0-CBF7-42BB-AEB3-6F816D91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z="2800" dirty="0"/>
              <a:t>8</a:t>
            </a:fld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12167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D31869CB-5389-41A6-8EF7-57042C9A8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5" y="515938"/>
            <a:ext cx="4144963" cy="1193800"/>
          </a:xfrm>
          <a:prstGeom prst="rect">
            <a:avLst/>
          </a:prstGeom>
        </p:spPr>
      </p:pic>
      <p:pic>
        <p:nvPicPr>
          <p:cNvPr id="6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25BCC23C-099A-4DA2-BBB9-7101908F4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425" y="515938"/>
            <a:ext cx="2336800" cy="1193800"/>
          </a:xfrm>
          <a:prstGeom prst="rect">
            <a:avLst/>
          </a:prstGeom>
        </p:spPr>
      </p:pic>
      <p:pic>
        <p:nvPicPr>
          <p:cNvPr id="4" name="Picture 5" descr="Shape&#10;&#10;Description automatically generated">
            <a:extLst>
              <a:ext uri="{FF2B5EF4-FFF2-40B4-BE49-F238E27FC236}">
                <a16:creationId xmlns:a16="http://schemas.microsoft.com/office/drawing/2014/main" id="{3F160FC1-2634-45D2-99DD-71DB70986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025" y="1781175"/>
            <a:ext cx="2201863" cy="2292350"/>
          </a:xfrm>
          <a:prstGeom prst="rect">
            <a:avLst/>
          </a:prstGeom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9D46E652-64CB-4A26-85FC-CB8848B81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025" y="4144963"/>
            <a:ext cx="2201863" cy="2201863"/>
          </a:xfrm>
          <a:prstGeom prst="rect">
            <a:avLst/>
          </a:prstGeom>
        </p:spPr>
      </p:pic>
      <p:pic>
        <p:nvPicPr>
          <p:cNvPr id="14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5FE37034-303B-4A6F-BBD1-4A134314A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325" y="1781175"/>
            <a:ext cx="4279900" cy="2827338"/>
          </a:xfrm>
          <a:prstGeom prst="rect">
            <a:avLst/>
          </a:prstGeom>
        </p:spPr>
      </p:pic>
      <p:pic>
        <p:nvPicPr>
          <p:cNvPr id="12" name="Picture 13" descr="Icon&#10;&#10;Description automatically generated">
            <a:extLst>
              <a:ext uri="{FF2B5EF4-FFF2-40B4-BE49-F238E27FC236}">
                <a16:creationId xmlns:a16="http://schemas.microsoft.com/office/drawing/2014/main" id="{EA0C0D17-94CA-48B7-BE3C-8C48122210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6325" y="4679950"/>
            <a:ext cx="1668463" cy="1668463"/>
          </a:xfrm>
          <a:prstGeom prst="rect">
            <a:avLst/>
          </a:prstGeom>
        </p:spPr>
      </p:pic>
      <p:pic>
        <p:nvPicPr>
          <p:cNvPr id="10" name="Picture 11" descr="Logo&#10;&#10;Description automatically generated">
            <a:extLst>
              <a:ext uri="{FF2B5EF4-FFF2-40B4-BE49-F238E27FC236}">
                <a16:creationId xmlns:a16="http://schemas.microsoft.com/office/drawing/2014/main" id="{0EBC88A7-2714-4447-BBF7-C41165C40A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6225" y="4679950"/>
            <a:ext cx="2540000" cy="1668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49DF9-8AB8-456F-A4E5-9B6FBA1F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Tools and Technology to be used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95D3-E348-44C6-97CE-BB60D195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5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Introduction</vt:lpstr>
      <vt:lpstr>Objective</vt:lpstr>
      <vt:lpstr>Problem Statement</vt:lpstr>
      <vt:lpstr>PowerPoint Presentation</vt:lpstr>
      <vt:lpstr>Expert Planning Agent</vt:lpstr>
      <vt:lpstr>Scope</vt:lpstr>
      <vt:lpstr>Limitation</vt:lpstr>
      <vt:lpstr>Tools and Technology to be used</vt:lpstr>
      <vt:lpstr>PROJECT TIME AND TASK SCHEDULE</vt:lpstr>
      <vt:lpstr>Roles and Responsibility</vt:lpstr>
      <vt:lpstr>Drools</vt:lpstr>
      <vt:lpstr>Expert System Implementation</vt:lpstr>
      <vt:lpstr>Result And Discussion </vt:lpstr>
      <vt:lpstr>Rule Example</vt:lpstr>
      <vt:lpstr>Future Extension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2021-03-23T09:47:39Z</dcterms:created>
  <dcterms:modified xsi:type="dcterms:W3CDTF">2021-07-27T09:38:17Z</dcterms:modified>
</cp:coreProperties>
</file>