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9" r:id="rId5"/>
    <p:sldId id="293" r:id="rId6"/>
    <p:sldId id="264" r:id="rId7"/>
    <p:sldId id="294" r:id="rId8"/>
    <p:sldId id="280" r:id="rId9"/>
    <p:sldId id="295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0458" autoAdjust="0"/>
  </p:normalViewPr>
  <p:slideViewPr>
    <p:cSldViewPr snapToGrid="0">
      <p:cViewPr varScale="1">
        <p:scale>
          <a:sx n="74" d="100"/>
          <a:sy n="74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fi-FI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fi-FI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fi-FI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fi-FI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fi-FI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fi-FI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fi-FI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fi-FI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fi-FI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fi-FI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fi-FI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fi-FI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fi-FI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8FE9495-52A0-A1E9-36A3-A5C5150C54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3" t="38087" r="6092" b="27146"/>
          <a:stretch/>
        </p:blipFill>
        <p:spPr>
          <a:xfrm>
            <a:off x="12322233" y="4634345"/>
            <a:ext cx="4731327" cy="14339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2CF3A7-4B3D-083A-5AA8-30B7CC1C2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27" t="56035" r="18063" b="27705"/>
          <a:stretch/>
        </p:blipFill>
        <p:spPr>
          <a:xfrm>
            <a:off x="15683576" y="5397731"/>
            <a:ext cx="690880" cy="670560"/>
          </a:xfrm>
          <a:prstGeom prst="ellipse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B0F2618-C07F-E278-7E22-FAB756054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27" t="56035" r="18063" b="27705"/>
          <a:stretch/>
        </p:blipFill>
        <p:spPr>
          <a:xfrm>
            <a:off x="12694920" y="5397731"/>
            <a:ext cx="690880" cy="670560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43486D-C052-6120-16CB-8F6490985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29" y="4125433"/>
            <a:ext cx="1405628" cy="19428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0A6986-28AE-B1AB-A446-E240F18CA48D}"/>
              </a:ext>
            </a:extLst>
          </p:cNvPr>
          <p:cNvSpPr/>
          <p:nvPr/>
        </p:nvSpPr>
        <p:spPr>
          <a:xfrm>
            <a:off x="188142" y="445670"/>
            <a:ext cx="932908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CONTROL THEORY &amp; RADAR SENSOR FOR ADAS</a:t>
            </a:r>
            <a:endParaRPr lang="en-IN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8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76472 0.00371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42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-0.76953 3.7037E-7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7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3.7037E-7 L -0.76341 -0.00139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1" y="-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0699FBBD-AF8F-3E29-5470-B7374E1F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4" y="6356009"/>
            <a:ext cx="1800000" cy="3758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2A1CEB-FC0A-7D48-7D56-750C2EA022DA}"/>
              </a:ext>
            </a:extLst>
          </p:cNvPr>
          <p:cNvSpPr txBox="1"/>
          <p:nvPr/>
        </p:nvSpPr>
        <p:spPr>
          <a:xfrm>
            <a:off x="287935" y="2254435"/>
            <a:ext cx="10590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# </a:t>
            </a:r>
          </a:p>
          <a:p>
            <a:r>
              <a:rPr lang="en-US" sz="3200" dirty="0">
                <a:solidFill>
                  <a:srgbClr val="00B0F0"/>
                </a:solidFill>
              </a:rPr>
              <a:t># </a:t>
            </a:r>
          </a:p>
          <a:p>
            <a:r>
              <a:rPr lang="en-US" sz="3200" dirty="0">
                <a:solidFill>
                  <a:srgbClr val="00B0F0"/>
                </a:solidFill>
              </a:rPr>
              <a:t>#</a:t>
            </a:r>
          </a:p>
          <a:p>
            <a:r>
              <a:rPr lang="en-US" sz="3200" dirty="0">
                <a:solidFill>
                  <a:srgbClr val="00B0F0"/>
                </a:solidFill>
              </a:rPr>
              <a:t>#</a:t>
            </a:r>
          </a:p>
          <a:p>
            <a:r>
              <a:rPr lang="en-US" sz="3200" dirty="0">
                <a:solidFill>
                  <a:srgbClr val="00B0F0"/>
                </a:solidFill>
              </a:rPr>
              <a:t>#</a:t>
            </a:r>
            <a:endParaRPr lang="en-IN" sz="3200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81E07-31E5-14F5-5223-C78DB595D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664" y="6077225"/>
            <a:ext cx="664335" cy="664335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E986BBF-B4B2-5F9D-8665-09C8A04418D6}"/>
              </a:ext>
            </a:extLst>
          </p:cNvPr>
          <p:cNvSpPr txBox="1">
            <a:spLocks/>
          </p:cNvSpPr>
          <p:nvPr/>
        </p:nvSpPr>
        <p:spPr>
          <a:xfrm>
            <a:off x="9224054" y="2791428"/>
            <a:ext cx="2317707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737E04-D5F3-97F3-4A07-B85C7FA2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009"/>
            <a:ext cx="2743200" cy="365125"/>
          </a:xfrm>
        </p:spPr>
        <p:txBody>
          <a:bodyPr/>
          <a:lstStyle/>
          <a:p>
            <a:pPr algn="ctr"/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958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0699FBBD-AF8F-3E29-5470-B7374E1F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4" y="6356009"/>
            <a:ext cx="1800000" cy="3758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3DBA0-9B2E-0CF9-0B6B-ADED18C0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009"/>
            <a:ext cx="2743200" cy="365125"/>
          </a:xfrm>
        </p:spPr>
        <p:txBody>
          <a:bodyPr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0F78CF-C205-D3F2-9A75-13B01D115714}"/>
              </a:ext>
            </a:extLst>
          </p:cNvPr>
          <p:cNvSpPr txBox="1"/>
          <p:nvPr/>
        </p:nvSpPr>
        <p:spPr>
          <a:xfrm>
            <a:off x="270863" y="118431"/>
            <a:ext cx="4530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# RADAR SENSOR</a:t>
            </a:r>
            <a:endParaRPr lang="en-IN" sz="4400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BA690-7F77-5481-6920-872645CDF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664" y="6077225"/>
            <a:ext cx="664335" cy="664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CA2439-9477-DD37-79C7-BAF35193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43" y="1771051"/>
            <a:ext cx="5470482" cy="3076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F7AE66-8B16-5D0E-20B7-62DC49B7C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127" y="1874044"/>
            <a:ext cx="5062537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D91B9B5-2249-9D81-2B99-469D3E3A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871"/>
            <a:ext cx="2743200" cy="365125"/>
          </a:xfrm>
        </p:spPr>
        <p:txBody>
          <a:bodyPr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A01C05-A052-28B9-466E-0E995649E8AE}"/>
              </a:ext>
            </a:extLst>
          </p:cNvPr>
          <p:cNvSpPr txBox="1"/>
          <p:nvPr/>
        </p:nvSpPr>
        <p:spPr>
          <a:xfrm>
            <a:off x="149289" y="195943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#</a:t>
            </a:r>
            <a:endParaRPr lang="en-IN" sz="4400" dirty="0">
              <a:solidFill>
                <a:srgbClr val="00B0F0"/>
              </a:solidFill>
            </a:endParaRPr>
          </a:p>
        </p:txBody>
      </p:sp>
      <p:pic>
        <p:nvPicPr>
          <p:cNvPr id="19" name="Picture 18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E60BAB47-035C-09BD-7F5A-90E0D4292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4" y="6356009"/>
            <a:ext cx="1800000" cy="3758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90412A-581A-ED76-AB5F-76563055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664" y="6077225"/>
            <a:ext cx="664335" cy="6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5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02DD59D8-1A86-B241-FC81-384B5919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4" y="6356009"/>
            <a:ext cx="1800000" cy="375823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5A13D2D-5685-62BF-977F-E4084BDAD886}"/>
              </a:ext>
            </a:extLst>
          </p:cNvPr>
          <p:cNvSpPr txBox="1">
            <a:spLocks/>
          </p:cNvSpPr>
          <p:nvPr/>
        </p:nvSpPr>
        <p:spPr>
          <a:xfrm>
            <a:off x="4724400" y="6356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49DFD55-3C28-40EF-9E31-A92D2E4017FF}" type="slidenum">
              <a:rPr lang="en-US" sz="1200" smtClean="0"/>
              <a:pPr algn="ctr"/>
              <a:t>5</a:t>
            </a:fld>
            <a:endParaRPr lang="en-US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6EDAC6-4BB2-CA9F-4F1C-11BDCD14BF0F}"/>
              </a:ext>
            </a:extLst>
          </p:cNvPr>
          <p:cNvSpPr txBox="1">
            <a:spLocks/>
          </p:cNvSpPr>
          <p:nvPr/>
        </p:nvSpPr>
        <p:spPr>
          <a:xfrm>
            <a:off x="1523323" y="198368"/>
            <a:ext cx="6133301" cy="14447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7A7BF-2525-129D-24F5-50C28747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664" y="6077225"/>
            <a:ext cx="664335" cy="6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0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9FE0E0B-BEA5-3FB9-8A2B-58716F3A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D1F11-A7A8-1BF1-8663-F8C61F345A59}"/>
              </a:ext>
            </a:extLst>
          </p:cNvPr>
          <p:cNvSpPr txBox="1"/>
          <p:nvPr/>
        </p:nvSpPr>
        <p:spPr>
          <a:xfrm>
            <a:off x="0" y="0"/>
            <a:ext cx="11195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#</a:t>
            </a:r>
            <a:endParaRPr lang="en-IN" sz="4000" dirty="0">
              <a:solidFill>
                <a:srgbClr val="00B0F0"/>
              </a:solidFill>
            </a:endParaRPr>
          </a:p>
        </p:txBody>
      </p:sp>
      <p:pic>
        <p:nvPicPr>
          <p:cNvPr id="19" name="Picture 18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3B1756EC-5DB5-FEC2-DAD7-BF65C879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4" y="6356009"/>
            <a:ext cx="1800000" cy="3758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94F6E8-9214-FB43-4EAB-CDD09A4B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664" y="6077225"/>
            <a:ext cx="664335" cy="664335"/>
          </a:xfrm>
          <a:prstGeom prst="rect">
            <a:avLst/>
          </a:prstGeom>
        </p:spPr>
      </p:pic>
      <p:sp>
        <p:nvSpPr>
          <p:cNvPr id="4" name="Slide Number Placeholder 14">
            <a:extLst>
              <a:ext uri="{FF2B5EF4-FFF2-40B4-BE49-F238E27FC236}">
                <a16:creationId xmlns:a16="http://schemas.microsoft.com/office/drawing/2014/main" id="{E56EC9A0-B2C5-493F-4CF4-77D56CFDD34F}"/>
              </a:ext>
            </a:extLst>
          </p:cNvPr>
          <p:cNvSpPr txBox="1">
            <a:spLocks/>
          </p:cNvSpPr>
          <p:nvPr/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49DFD55-3C28-40EF-9E31-A92D2E4017FF}" type="slidenum">
              <a:rPr lang="en-US" sz="1200" smtClean="0"/>
              <a:pPr algn="ctr"/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905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EAA3EA3-5867-D594-E13B-2AD4D0FC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pPr algn="ctr"/>
            <a:fld id="{A49DFD55-3C28-40EF-9E31-A92D2E4017FF}" type="slidenum">
              <a:rPr lang="en-US" sz="1200" smtClean="0"/>
              <a:pPr algn="ctr"/>
              <a:t>7</a:t>
            </a:fld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DA20F-67D9-C288-F6E9-3824554ED5A9}"/>
              </a:ext>
            </a:extLst>
          </p:cNvPr>
          <p:cNvSpPr txBox="1"/>
          <p:nvPr/>
        </p:nvSpPr>
        <p:spPr>
          <a:xfrm>
            <a:off x="117408" y="97849"/>
            <a:ext cx="5253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#</a:t>
            </a:r>
            <a:endParaRPr lang="en-IN" sz="4400" dirty="0">
              <a:solidFill>
                <a:srgbClr val="00B0F0"/>
              </a:solidFill>
            </a:endParaRPr>
          </a:p>
        </p:txBody>
      </p:sp>
      <p:pic>
        <p:nvPicPr>
          <p:cNvPr id="23" name="Picture 22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9547D993-7FC1-EFD0-5055-BF7A17A2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8" y="6356350"/>
            <a:ext cx="1800000" cy="3758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E21027-8D39-A645-4867-ADEC37A5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664" y="6077225"/>
            <a:ext cx="664335" cy="6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FC36455-B7E5-9EB2-B0BF-369329B8E64F}"/>
              </a:ext>
            </a:extLst>
          </p:cNvPr>
          <p:cNvSpPr txBox="1"/>
          <p:nvPr/>
        </p:nvSpPr>
        <p:spPr>
          <a:xfrm>
            <a:off x="166132" y="317240"/>
            <a:ext cx="10506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# </a:t>
            </a:r>
            <a:r>
              <a:rPr lang="en-US" sz="4000" dirty="0">
                <a:solidFill>
                  <a:srgbClr val="00B0F0"/>
                </a:solidFill>
              </a:rPr>
              <a:t>MULTICLASSIFICATION</a:t>
            </a:r>
            <a:r>
              <a:rPr lang="en-US" sz="4400" dirty="0">
                <a:solidFill>
                  <a:srgbClr val="00B0F0"/>
                </a:solidFill>
              </a:rPr>
              <a:t> OF FOOD TYPES</a:t>
            </a:r>
            <a:endParaRPr lang="en-IN" sz="4400" dirty="0">
              <a:solidFill>
                <a:srgbClr val="00B0F0"/>
              </a:solidFill>
            </a:endParaRPr>
          </a:p>
        </p:txBody>
      </p:sp>
      <p:pic>
        <p:nvPicPr>
          <p:cNvPr id="20" name="Picture 19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14C1F1C7-7767-5946-5FC3-768E9DCFD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8" y="6356350"/>
            <a:ext cx="1800000" cy="3758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86F2B3-7FB2-C672-44B8-391AD2F1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664" y="6077225"/>
            <a:ext cx="664335" cy="664335"/>
          </a:xfrm>
          <a:prstGeom prst="rect">
            <a:avLst/>
          </a:prstGeom>
        </p:spPr>
      </p:pic>
      <p:sp>
        <p:nvSpPr>
          <p:cNvPr id="3" name="Slide Number Placeholder 14">
            <a:extLst>
              <a:ext uri="{FF2B5EF4-FFF2-40B4-BE49-F238E27FC236}">
                <a16:creationId xmlns:a16="http://schemas.microsoft.com/office/drawing/2014/main" id="{824917B8-16F1-AC9F-9074-566944C1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pPr algn="ctr"/>
            <a:fld id="{A49DFD55-3C28-40EF-9E31-A92D2E4017FF}" type="slidenum">
              <a:rPr lang="en-US" sz="1200" smtClean="0"/>
              <a:pPr algn="ctr"/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777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C6FD-0F87-C036-098B-F231841C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149" y="1679511"/>
            <a:ext cx="8421688" cy="3186712"/>
          </a:xfrm>
        </p:spPr>
        <p:txBody>
          <a:bodyPr>
            <a:noAutofit/>
          </a:bodyPr>
          <a:lstStyle/>
          <a:p>
            <a:r>
              <a:rPr lang="en-US" sz="4000" dirty="0"/>
              <a:t>Danke!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THANK YOU!</a:t>
            </a:r>
            <a:br>
              <a:rPr lang="en-US" sz="4000" dirty="0"/>
            </a:br>
            <a:br>
              <a:rPr lang="en-US" sz="4000" dirty="0"/>
            </a:br>
            <a:r>
              <a:rPr lang="hi-IN" sz="4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धन्यवाद</a:t>
            </a:r>
            <a:r>
              <a:rPr lang="en-US" sz="4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!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9E61C78-25B0-1126-59EF-F464D34D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B04A7-4CCA-BB59-72E3-625DDD04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664" y="6077225"/>
            <a:ext cx="664335" cy="664335"/>
          </a:xfrm>
          <a:prstGeom prst="rect">
            <a:avLst/>
          </a:prstGeom>
        </p:spPr>
      </p:pic>
      <p:pic>
        <p:nvPicPr>
          <p:cNvPr id="4" name="Picture 3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72823BB4-DA82-0341-4200-3A3AACCD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8" y="6356350"/>
            <a:ext cx="1800000" cy="375823"/>
          </a:xfrm>
          <a:prstGeom prst="rect">
            <a:avLst/>
          </a:prstGeom>
        </p:spPr>
      </p:pic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315F8BFC-DC37-332F-CAD1-742323ED57ED}"/>
              </a:ext>
            </a:extLst>
          </p:cNvPr>
          <p:cNvSpPr txBox="1">
            <a:spLocks/>
          </p:cNvSpPr>
          <p:nvPr/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49DFD55-3C28-40EF-9E31-A92D2E4017FF}" type="slidenum">
              <a:rPr lang="en-US" sz="1200" smtClean="0"/>
              <a:pPr algn="ctr"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133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 Minimalist presentation_Win32_v3" id="{68F91E1F-47E3-4784-97BA-A7779D45FCD8}" vid="{DD4A590D-E633-4E0F-B7C2-7C0F99B0E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7763</TotalTime>
  <Words>45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Danke!  THANK YOU!  धन्यवाद!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Hydraulic tail lift system</dc:title>
  <dc:creator>Maharshi Prashant Gandhi</dc:creator>
  <cp:lastModifiedBy>Mohan Gavade</cp:lastModifiedBy>
  <cp:revision>127</cp:revision>
  <dcterms:created xsi:type="dcterms:W3CDTF">2023-08-26T07:41:34Z</dcterms:created>
  <dcterms:modified xsi:type="dcterms:W3CDTF">2024-02-16T09:37:44Z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