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Segments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Region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412245a5-4990-4de1-b14b-ec85040850c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4e33ced195694b9e" /><Relationship Type="http://schemas.openxmlformats.org/officeDocument/2006/relationships/slideLayout" Target="/ppt/slideLayouts/slideLayout8.xml" Id="R0753ee56c2ae446f" /><Relationship Type="http://schemas.openxmlformats.org/officeDocument/2006/relationships/hyperlink" Target="https://app.powerbi.com/groups/me/reports/412245a5-4990-4de1-b14b-ec85040850c4/?pbi_source=PowerPoint" TargetMode="External" Id="RelId0" /><Relationship Type="http://schemas.openxmlformats.org/officeDocument/2006/relationships/image" Target="/ppt/media/image4.png" Id="imgId6079398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my project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10/24/2024 6:33:19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9/2/2024 8:12:14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Profit by Category ,Profit by Segments ,Profit by Region ,barChart ,lineChart ,slicer ,pivotTable ,card ,card ,car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6079398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685800"/>
            <a:ext cx="12192000" cy="54864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Report of the store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