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Times New Roman" charset="1" panose="02030502070405020303"/>
      <p:regular r:id="rId20"/>
    </p:embeddedFont>
    <p:embeddedFont>
      <p:font typeface="Trebuchet MS Bold" charset="1" panose="020B0703020202020204"/>
      <p:regular r:id="rId21"/>
    </p:embeddedFont>
    <p:embeddedFont>
      <p:font typeface="Trebuchet MS" charset="1" panose="020B0603020202020204"/>
      <p:regular r:id="rId22"/>
    </p:embeddedFont>
    <p:embeddedFont>
      <p:font typeface="Times New Roman Bold Italics" charset="1" panose="02030802070405090303"/>
      <p:regular r:id="rId23"/>
    </p:embeddedFont>
    <p:embeddedFont>
      <p:font typeface="TT Rounds Condensed" charset="1" panose="02000506030000020003"/>
      <p:regular r:id="rId24"/>
    </p:embeddedFont>
    <p:embeddedFont>
      <p:font typeface="Times New Roman Bold" charset="1" panose="02030802070405020303"/>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20.jpeg" Type="http://schemas.openxmlformats.org/officeDocument/2006/relationships/image"/><Relationship Id="rId5" Target="../media/image3.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9.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2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https://github.com/MohanNagaSai-cyber/MohanNagaSai-cyber.git" TargetMode="External" Type="http://schemas.openxmlformats.org/officeDocument/2006/relationships/hyperlink"/></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 Id="rId4" Target="../media/image21.png" Type="http://schemas.openxmlformats.org/officeDocument/2006/relationships/image"/><Relationship Id="rId5" Target="../media/image24.jpeg" Type="http://schemas.openxmlformats.org/officeDocument/2006/relationships/image"/><Relationship Id="rId6" Target="../media/image25.jpeg" Type="http://schemas.openxmlformats.org/officeDocument/2006/relationships/image"/><Relationship Id="rId7" Target="../media/image26.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3.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6.png" Type="http://schemas.openxmlformats.org/officeDocument/2006/relationships/image"/><Relationship Id="rId5" Target="../media/image3.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19.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6015038"/>
            <a:ext cx="671512" cy="4271962"/>
            <a:chOff x="0" y="0"/>
            <a:chExt cx="671512" cy="4271962"/>
          </a:xfrm>
        </p:grpSpPr>
        <p:sp>
          <p:nvSpPr>
            <p:cNvPr name="Freeform 3" id="3"/>
            <p:cNvSpPr/>
            <p:nvPr/>
          </p:nvSpPr>
          <p:spPr>
            <a:xfrm flipH="false" flipV="false" rot="0">
              <a:off x="0" y="0"/>
              <a:ext cx="671449" cy="4271899"/>
            </a:xfrm>
            <a:custGeom>
              <a:avLst/>
              <a:gdLst/>
              <a:ahLst/>
              <a:cxnLst/>
              <a:rect r="r" b="b" t="t" l="l"/>
              <a:pathLst>
                <a:path h="4271899" w="671449">
                  <a:moveTo>
                    <a:pt x="0" y="0"/>
                  </a:moveTo>
                  <a:lnTo>
                    <a:pt x="0" y="4271899"/>
                  </a:lnTo>
                  <a:lnTo>
                    <a:pt x="671449" y="4271899"/>
                  </a:lnTo>
                  <a:lnTo>
                    <a:pt x="0" y="0"/>
                  </a:lnTo>
                  <a:close/>
                </a:path>
              </a:pathLst>
            </a:custGeom>
            <a:solidFill>
              <a:srgbClr val="5FCAEE"/>
            </a:solidFill>
          </p:spPr>
        </p:sp>
      </p:grpSp>
      <p:grpSp>
        <p:nvGrpSpPr>
          <p:cNvPr name="Group 4" id="4"/>
          <p:cNvGrpSpPr>
            <a:grpSpLocks noChangeAspect="true"/>
          </p:cNvGrpSpPr>
          <p:nvPr/>
        </p:nvGrpSpPr>
        <p:grpSpPr>
          <a:xfrm rot="0">
            <a:off x="616258" y="3557588"/>
            <a:ext cx="1842516" cy="1582236"/>
            <a:chOff x="0" y="0"/>
            <a:chExt cx="1842516" cy="1582230"/>
          </a:xfrm>
        </p:grpSpPr>
        <p:sp>
          <p:nvSpPr>
            <p:cNvPr name="Freeform 5" id="5"/>
            <p:cNvSpPr/>
            <p:nvPr/>
          </p:nvSpPr>
          <p:spPr>
            <a:xfrm flipH="false" flipV="false" rot="0">
              <a:off x="0" y="0"/>
              <a:ext cx="1842516" cy="1582293"/>
            </a:xfrm>
            <a:custGeom>
              <a:avLst/>
              <a:gdLst/>
              <a:ahLst/>
              <a:cxnLst/>
              <a:rect r="r" b="b" t="t" l="l"/>
              <a:pathLst>
                <a:path h="1582293" w="1842516">
                  <a:moveTo>
                    <a:pt x="1446149" y="0"/>
                  </a:moveTo>
                  <a:lnTo>
                    <a:pt x="396367" y="0"/>
                  </a:lnTo>
                  <a:lnTo>
                    <a:pt x="0" y="791210"/>
                  </a:lnTo>
                  <a:lnTo>
                    <a:pt x="396367" y="1582293"/>
                  </a:lnTo>
                  <a:lnTo>
                    <a:pt x="1446276" y="1582293"/>
                  </a:lnTo>
                  <a:lnTo>
                    <a:pt x="1842516" y="791210"/>
                  </a:lnTo>
                  <a:lnTo>
                    <a:pt x="1446149" y="0"/>
                  </a:lnTo>
                  <a:close/>
                </a:path>
              </a:pathLst>
            </a:custGeom>
            <a:solidFill>
              <a:srgbClr val="5FCAEE"/>
            </a:solidFill>
          </p:spPr>
        </p:sp>
      </p:grpSp>
      <p:grpSp>
        <p:nvGrpSpPr>
          <p:cNvPr name="Group 6" id="6"/>
          <p:cNvGrpSpPr>
            <a:grpSpLocks noChangeAspect="true"/>
          </p:cNvGrpSpPr>
          <p:nvPr/>
        </p:nvGrpSpPr>
        <p:grpSpPr>
          <a:xfrm rot="0">
            <a:off x="5486400" y="662873"/>
            <a:ext cx="2500312" cy="2157412"/>
            <a:chOff x="0" y="0"/>
            <a:chExt cx="2500312" cy="2157412"/>
          </a:xfrm>
        </p:grpSpPr>
        <p:sp>
          <p:nvSpPr>
            <p:cNvPr name="Freeform 7" id="7"/>
            <p:cNvSpPr/>
            <p:nvPr/>
          </p:nvSpPr>
          <p:spPr>
            <a:xfrm flipH="false" flipV="false" rot="0">
              <a:off x="0" y="0"/>
              <a:ext cx="2500376" cy="2157476"/>
            </a:xfrm>
            <a:custGeom>
              <a:avLst/>
              <a:gdLst/>
              <a:ahLst/>
              <a:cxnLst/>
              <a:rect r="r" b="b" t="t" l="l"/>
              <a:pathLst>
                <a:path h="2157476" w="2500376">
                  <a:moveTo>
                    <a:pt x="539242" y="0"/>
                  </a:moveTo>
                  <a:lnTo>
                    <a:pt x="0" y="1078611"/>
                  </a:lnTo>
                  <a:lnTo>
                    <a:pt x="539242" y="2157476"/>
                  </a:lnTo>
                  <a:lnTo>
                    <a:pt x="1961007" y="2157476"/>
                  </a:lnTo>
                  <a:lnTo>
                    <a:pt x="2500376" y="1078611"/>
                  </a:lnTo>
                  <a:lnTo>
                    <a:pt x="1961007" y="0"/>
                  </a:lnTo>
                  <a:close/>
                </a:path>
              </a:pathLst>
            </a:custGeom>
            <a:solidFill>
              <a:srgbClr val="42D0A1"/>
            </a:solidFill>
          </p:spPr>
        </p:sp>
      </p:grpSp>
      <p:grpSp>
        <p:nvGrpSpPr>
          <p:cNvPr name="Group 8" id="8"/>
          <p:cNvGrpSpPr>
            <a:grpSpLocks noChangeAspect="true"/>
          </p:cNvGrpSpPr>
          <p:nvPr/>
        </p:nvGrpSpPr>
        <p:grpSpPr>
          <a:xfrm rot="0">
            <a:off x="5700712" y="7843838"/>
            <a:ext cx="1084678" cy="928688"/>
            <a:chOff x="0" y="0"/>
            <a:chExt cx="1084682" cy="928688"/>
          </a:xfrm>
        </p:grpSpPr>
        <p:sp>
          <p:nvSpPr>
            <p:cNvPr name="Freeform 9" id="9"/>
            <p:cNvSpPr/>
            <p:nvPr/>
          </p:nvSpPr>
          <p:spPr>
            <a:xfrm flipH="false" flipV="false" rot="0">
              <a:off x="0" y="0"/>
              <a:ext cx="1084707" cy="928624"/>
            </a:xfrm>
            <a:custGeom>
              <a:avLst/>
              <a:gdLst/>
              <a:ahLst/>
              <a:cxnLst/>
              <a:rect r="r" b="b" t="t" l="l"/>
              <a:pathLst>
                <a:path h="928624" w="1084707">
                  <a:moveTo>
                    <a:pt x="232156" y="0"/>
                  </a:moveTo>
                  <a:lnTo>
                    <a:pt x="0" y="464439"/>
                  </a:lnTo>
                  <a:lnTo>
                    <a:pt x="232283" y="928624"/>
                  </a:lnTo>
                  <a:lnTo>
                    <a:pt x="853567" y="928624"/>
                  </a:lnTo>
                  <a:lnTo>
                    <a:pt x="1084707" y="466725"/>
                  </a:lnTo>
                  <a:lnTo>
                    <a:pt x="1084707" y="462026"/>
                  </a:lnTo>
                  <a:lnTo>
                    <a:pt x="853567" y="0"/>
                  </a:lnTo>
                  <a:close/>
                </a:path>
              </a:pathLst>
            </a:custGeom>
            <a:solidFill>
              <a:srgbClr val="42AF51"/>
            </a:solidFill>
          </p:spPr>
        </p:sp>
      </p:grpSp>
      <p:sp>
        <p:nvSpPr>
          <p:cNvPr name="Freeform 10" id="10"/>
          <p:cNvSpPr/>
          <p:nvPr/>
        </p:nvSpPr>
        <p:spPr>
          <a:xfrm flipH="false" flipV="false" rot="0">
            <a:off x="11105417" y="-63503"/>
            <a:ext cx="7250078" cy="10415235"/>
          </a:xfrm>
          <a:custGeom>
            <a:avLst/>
            <a:gdLst/>
            <a:ahLst/>
            <a:cxnLst/>
            <a:rect r="r" b="b" t="t" l="l"/>
            <a:pathLst>
              <a:path h="10415235" w="7250078">
                <a:moveTo>
                  <a:pt x="0" y="0"/>
                </a:moveTo>
                <a:lnTo>
                  <a:pt x="7250077" y="0"/>
                </a:lnTo>
                <a:lnTo>
                  <a:pt x="7250077" y="10415235"/>
                </a:lnTo>
                <a:lnTo>
                  <a:pt x="0" y="104152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014412" y="9701212"/>
            <a:ext cx="3219450" cy="304800"/>
          </a:xfrm>
          <a:custGeom>
            <a:avLst/>
            <a:gdLst/>
            <a:ahLst/>
            <a:cxnLst/>
            <a:rect r="r" b="b" t="t" l="l"/>
            <a:pathLst>
              <a:path h="304800" w="3219450">
                <a:moveTo>
                  <a:pt x="0" y="0"/>
                </a:moveTo>
                <a:lnTo>
                  <a:pt x="3219450" y="0"/>
                </a:lnTo>
                <a:lnTo>
                  <a:pt x="3219450" y="304800"/>
                </a:lnTo>
                <a:lnTo>
                  <a:pt x="0" y="304800"/>
                </a:lnTo>
                <a:lnTo>
                  <a:pt x="0" y="0"/>
                </a:lnTo>
                <a:close/>
              </a:path>
            </a:pathLst>
          </a:custGeom>
          <a:blipFill>
            <a:blip r:embed="rId4"/>
            <a:stretch>
              <a:fillRect l="-66568" t="0" r="-66568" b="0"/>
            </a:stretch>
          </a:blipFill>
        </p:spPr>
      </p:sp>
      <p:sp>
        <p:nvSpPr>
          <p:cNvPr name="TextBox 12" id="12"/>
          <p:cNvSpPr txBox="true"/>
          <p:nvPr/>
        </p:nvSpPr>
        <p:spPr>
          <a:xfrm rot="0">
            <a:off x="671512" y="3407473"/>
            <a:ext cx="6621418" cy="1114425"/>
          </a:xfrm>
          <a:prstGeom prst="rect">
            <a:avLst/>
          </a:prstGeom>
        </p:spPr>
        <p:txBody>
          <a:bodyPr anchor="t" rtlCol="false" tIns="0" lIns="0" bIns="0" rIns="0">
            <a:spAutoFit/>
          </a:bodyPr>
          <a:lstStyle/>
          <a:p>
            <a:pPr algn="l">
              <a:lnSpc>
                <a:spcPts val="8400"/>
              </a:lnSpc>
            </a:pPr>
            <a:r>
              <a:rPr lang="en-US" sz="6000" spc="24">
                <a:solidFill>
                  <a:srgbClr val="000000"/>
                </a:solidFill>
                <a:latin typeface="Times New Roman"/>
              </a:rPr>
              <a:t>T Mohan Naga Sai </a:t>
            </a:r>
          </a:p>
        </p:txBody>
      </p:sp>
      <p:sp>
        <p:nvSpPr>
          <p:cNvPr name="TextBox 13" id="13"/>
          <p:cNvSpPr txBox="true"/>
          <p:nvPr/>
        </p:nvSpPr>
        <p:spPr>
          <a:xfrm rot="0">
            <a:off x="8572500" y="5719991"/>
            <a:ext cx="3269485" cy="720623"/>
          </a:xfrm>
          <a:prstGeom prst="rect">
            <a:avLst/>
          </a:prstGeom>
        </p:spPr>
        <p:txBody>
          <a:bodyPr anchor="t" rtlCol="false" tIns="0" lIns="0" bIns="0" rIns="0">
            <a:spAutoFit/>
          </a:bodyPr>
          <a:lstStyle/>
          <a:p>
            <a:pPr algn="l">
              <a:lnSpc>
                <a:spcPts val="5880"/>
              </a:lnSpc>
            </a:pPr>
            <a:r>
              <a:rPr lang="en-US" sz="4200">
                <a:solidFill>
                  <a:srgbClr val="2D936B"/>
                </a:solidFill>
                <a:latin typeface="Trebuchet MS Bold"/>
              </a:rPr>
              <a:t>Final Project</a:t>
            </a:r>
          </a:p>
        </p:txBody>
      </p:sp>
      <p:sp>
        <p:nvSpPr>
          <p:cNvPr name="TextBox 14" id="14"/>
          <p:cNvSpPr txBox="true"/>
          <p:nvPr/>
        </p:nvSpPr>
        <p:spPr>
          <a:xfrm rot="0">
            <a:off x="17030128" y="9677971"/>
            <a:ext cx="112090" cy="297047"/>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rPr>
              <a:t>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6015038"/>
            <a:ext cx="671512" cy="4271962"/>
            <a:chOff x="0" y="0"/>
            <a:chExt cx="671512" cy="4271962"/>
          </a:xfrm>
        </p:grpSpPr>
        <p:sp>
          <p:nvSpPr>
            <p:cNvPr name="Freeform 3" id="3"/>
            <p:cNvSpPr/>
            <p:nvPr/>
          </p:nvSpPr>
          <p:spPr>
            <a:xfrm flipH="false" flipV="false" rot="0">
              <a:off x="0" y="0"/>
              <a:ext cx="671449" cy="4271899"/>
            </a:xfrm>
            <a:custGeom>
              <a:avLst/>
              <a:gdLst/>
              <a:ahLst/>
              <a:cxnLst/>
              <a:rect r="r" b="b" t="t" l="l"/>
              <a:pathLst>
                <a:path h="4271899" w="671449">
                  <a:moveTo>
                    <a:pt x="0" y="0"/>
                  </a:moveTo>
                  <a:lnTo>
                    <a:pt x="0" y="4271899"/>
                  </a:lnTo>
                  <a:lnTo>
                    <a:pt x="671449" y="4271899"/>
                  </a:lnTo>
                  <a:lnTo>
                    <a:pt x="0" y="0"/>
                  </a:lnTo>
                  <a:close/>
                </a:path>
              </a:pathLst>
            </a:custGeom>
            <a:solidFill>
              <a:srgbClr val="5FCAEE"/>
            </a:solidFill>
          </p:spPr>
        </p:sp>
      </p:grpSp>
      <p:sp>
        <p:nvSpPr>
          <p:cNvPr name="Freeform 4" id="4"/>
          <p:cNvSpPr/>
          <p:nvPr/>
        </p:nvSpPr>
        <p:spPr>
          <a:xfrm flipH="false" flipV="false" rot="0">
            <a:off x="11105417" y="-63503"/>
            <a:ext cx="7250078" cy="10415235"/>
          </a:xfrm>
          <a:custGeom>
            <a:avLst/>
            <a:gdLst/>
            <a:ahLst/>
            <a:cxnLst/>
            <a:rect r="r" b="b" t="t" l="l"/>
            <a:pathLst>
              <a:path h="10415235" w="7250078">
                <a:moveTo>
                  <a:pt x="0" y="0"/>
                </a:moveTo>
                <a:lnTo>
                  <a:pt x="7250077" y="0"/>
                </a:lnTo>
                <a:lnTo>
                  <a:pt x="7250077" y="10415235"/>
                </a:lnTo>
                <a:lnTo>
                  <a:pt x="0" y="104152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0" y="2286000"/>
            <a:ext cx="4038600" cy="4876800"/>
          </a:xfrm>
          <a:custGeom>
            <a:avLst/>
            <a:gdLst/>
            <a:ahLst/>
            <a:cxnLst/>
            <a:rect r="r" b="b" t="t" l="l"/>
            <a:pathLst>
              <a:path h="4876800" w="4038600">
                <a:moveTo>
                  <a:pt x="0" y="0"/>
                </a:moveTo>
                <a:lnTo>
                  <a:pt x="4038600" y="0"/>
                </a:lnTo>
                <a:lnTo>
                  <a:pt x="4038600" y="4876800"/>
                </a:lnTo>
                <a:lnTo>
                  <a:pt x="0" y="4876800"/>
                </a:lnTo>
                <a:lnTo>
                  <a:pt x="0" y="0"/>
                </a:lnTo>
                <a:close/>
              </a:path>
            </a:pathLst>
          </a:custGeom>
          <a:blipFill>
            <a:blip r:embed="rId4"/>
            <a:stretch>
              <a:fillRect l="-13" t="0" r="-221" b="0"/>
            </a:stretch>
          </a:blipFill>
        </p:spPr>
      </p:sp>
      <p:grpSp>
        <p:nvGrpSpPr>
          <p:cNvPr name="Group 6" id="6"/>
          <p:cNvGrpSpPr>
            <a:grpSpLocks noChangeAspect="true"/>
          </p:cNvGrpSpPr>
          <p:nvPr/>
        </p:nvGrpSpPr>
        <p:grpSpPr>
          <a:xfrm rot="0">
            <a:off x="13966822" y="7980359"/>
            <a:ext cx="812797" cy="1198559"/>
            <a:chOff x="0" y="0"/>
            <a:chExt cx="812800" cy="1198562"/>
          </a:xfrm>
        </p:grpSpPr>
        <p:sp>
          <p:nvSpPr>
            <p:cNvPr name="Freeform 7" id="7"/>
            <p:cNvSpPr/>
            <p:nvPr/>
          </p:nvSpPr>
          <p:spPr>
            <a:xfrm flipH="false" flipV="false" rot="0">
              <a:off x="63500" y="63500"/>
              <a:ext cx="685800" cy="685800"/>
            </a:xfrm>
            <a:custGeom>
              <a:avLst/>
              <a:gdLst/>
              <a:ahLst/>
              <a:cxnLst/>
              <a:rect r="r" b="b" t="t" l="l"/>
              <a:pathLst>
                <a:path h="685800" w="685800">
                  <a:moveTo>
                    <a:pt x="0" y="0"/>
                  </a:moveTo>
                  <a:lnTo>
                    <a:pt x="0" y="685800"/>
                  </a:lnTo>
                  <a:lnTo>
                    <a:pt x="685800" y="685800"/>
                  </a:lnTo>
                  <a:lnTo>
                    <a:pt x="685800" y="0"/>
                  </a:lnTo>
                  <a:close/>
                </a:path>
              </a:pathLst>
            </a:custGeom>
            <a:solidFill>
              <a:srgbClr val="42AF51"/>
            </a:solidFill>
          </p:spPr>
        </p:sp>
        <p:sp>
          <p:nvSpPr>
            <p:cNvPr name="Freeform 8" id="8"/>
            <p:cNvSpPr/>
            <p:nvPr/>
          </p:nvSpPr>
          <p:spPr>
            <a:xfrm flipH="false" flipV="false" rot="0">
              <a:off x="63500" y="863600"/>
              <a:ext cx="271526" cy="271399"/>
            </a:xfrm>
            <a:custGeom>
              <a:avLst/>
              <a:gdLst/>
              <a:ahLst/>
              <a:cxnLst/>
              <a:rect r="r" b="b" t="t" l="l"/>
              <a:pathLst>
                <a:path h="271399" w="271526">
                  <a:moveTo>
                    <a:pt x="0" y="0"/>
                  </a:moveTo>
                  <a:lnTo>
                    <a:pt x="0" y="271399"/>
                  </a:lnTo>
                  <a:lnTo>
                    <a:pt x="271526" y="271399"/>
                  </a:lnTo>
                  <a:lnTo>
                    <a:pt x="271526" y="0"/>
                  </a:lnTo>
                  <a:close/>
                </a:path>
              </a:pathLst>
            </a:custGeom>
            <a:solidFill>
              <a:srgbClr val="2D936B"/>
            </a:solidFill>
          </p:spPr>
        </p:sp>
      </p:grpSp>
      <p:sp>
        <p:nvSpPr>
          <p:cNvPr name="Freeform 9" id="9"/>
          <p:cNvSpPr/>
          <p:nvPr/>
        </p:nvSpPr>
        <p:spPr>
          <a:xfrm flipH="false" flipV="false" rot="0">
            <a:off x="1014412" y="9701212"/>
            <a:ext cx="3219450" cy="304800"/>
          </a:xfrm>
          <a:custGeom>
            <a:avLst/>
            <a:gdLst/>
            <a:ahLst/>
            <a:cxnLst/>
            <a:rect r="r" b="b" t="t" l="l"/>
            <a:pathLst>
              <a:path h="304800" w="3219450">
                <a:moveTo>
                  <a:pt x="0" y="0"/>
                </a:moveTo>
                <a:lnTo>
                  <a:pt x="3219450" y="0"/>
                </a:lnTo>
                <a:lnTo>
                  <a:pt x="3219450" y="304800"/>
                </a:lnTo>
                <a:lnTo>
                  <a:pt x="0" y="304800"/>
                </a:lnTo>
                <a:lnTo>
                  <a:pt x="0" y="0"/>
                </a:lnTo>
                <a:close/>
              </a:path>
            </a:pathLst>
          </a:custGeom>
          <a:blipFill>
            <a:blip r:embed="rId5"/>
            <a:stretch>
              <a:fillRect l="-66568" t="0" r="-66568" b="0"/>
            </a:stretch>
          </a:blipFill>
        </p:spPr>
      </p:sp>
      <p:grpSp>
        <p:nvGrpSpPr>
          <p:cNvPr name="Group 10" id="10"/>
          <p:cNvGrpSpPr>
            <a:grpSpLocks noChangeAspect="true"/>
          </p:cNvGrpSpPr>
          <p:nvPr/>
        </p:nvGrpSpPr>
        <p:grpSpPr>
          <a:xfrm rot="0">
            <a:off x="3002280" y="2221116"/>
            <a:ext cx="76200" cy="76200"/>
            <a:chOff x="0" y="0"/>
            <a:chExt cx="76200" cy="76200"/>
          </a:xfrm>
        </p:grpSpPr>
        <p:sp>
          <p:nvSpPr>
            <p:cNvPr name="Freeform 11" id="11"/>
            <p:cNvSpPr/>
            <p:nvPr/>
          </p:nvSpPr>
          <p:spPr>
            <a:xfrm flipH="false" flipV="false" rot="0">
              <a:off x="0" y="0"/>
              <a:ext cx="76200" cy="76200"/>
            </a:xfrm>
            <a:custGeom>
              <a:avLst/>
              <a:gdLst/>
              <a:ahLst/>
              <a:cxnLst/>
              <a:rect r="r" b="b" t="t" l="l"/>
              <a:pathLst>
                <a:path h="76200" w="76200">
                  <a:moveTo>
                    <a:pt x="76200" y="38100"/>
                  </a:moveTo>
                  <a:lnTo>
                    <a:pt x="75184" y="48006"/>
                  </a:lnTo>
                  <a:cubicBezTo>
                    <a:pt x="71374" y="57404"/>
                    <a:pt x="68580" y="61468"/>
                    <a:pt x="65024" y="65024"/>
                  </a:cubicBezTo>
                  <a:lnTo>
                    <a:pt x="57277" y="71374"/>
                  </a:lnTo>
                  <a:cubicBezTo>
                    <a:pt x="48006" y="75184"/>
                    <a:pt x="43180" y="76200"/>
                    <a:pt x="38100" y="76200"/>
                  </a:cubicBezTo>
                  <a:lnTo>
                    <a:pt x="28194" y="75184"/>
                  </a:lnTo>
                  <a:cubicBezTo>
                    <a:pt x="18796" y="71374"/>
                    <a:pt x="14732" y="68580"/>
                    <a:pt x="11176" y="65024"/>
                  </a:cubicBezTo>
                  <a:lnTo>
                    <a:pt x="4826" y="57277"/>
                  </a:lnTo>
                  <a:cubicBezTo>
                    <a:pt x="1016" y="48006"/>
                    <a:pt x="0" y="43180"/>
                    <a:pt x="0" y="38100"/>
                  </a:cubicBezTo>
                  <a:lnTo>
                    <a:pt x="1016" y="28194"/>
                  </a:lnTo>
                  <a:cubicBezTo>
                    <a:pt x="4826" y="18796"/>
                    <a:pt x="7620" y="14732"/>
                    <a:pt x="11176" y="11176"/>
                  </a:cubicBezTo>
                  <a:lnTo>
                    <a:pt x="18923" y="4826"/>
                  </a:lnTo>
                  <a:cubicBezTo>
                    <a:pt x="28194" y="1016"/>
                    <a:pt x="33020" y="0"/>
                    <a:pt x="38100" y="0"/>
                  </a:cubicBezTo>
                  <a:lnTo>
                    <a:pt x="48006" y="1016"/>
                  </a:lnTo>
                  <a:cubicBezTo>
                    <a:pt x="57404" y="4826"/>
                    <a:pt x="61468" y="7620"/>
                    <a:pt x="65024" y="11176"/>
                  </a:cubicBezTo>
                  <a:lnTo>
                    <a:pt x="71374" y="18923"/>
                  </a:lnTo>
                  <a:cubicBezTo>
                    <a:pt x="75184" y="28194"/>
                    <a:pt x="76200" y="33020"/>
                    <a:pt x="76200" y="38100"/>
                  </a:cubicBezTo>
                  <a:close/>
                </a:path>
              </a:pathLst>
            </a:custGeom>
            <a:solidFill>
              <a:srgbClr val="000000"/>
            </a:solidFill>
          </p:spPr>
        </p:sp>
      </p:grpSp>
      <p:grpSp>
        <p:nvGrpSpPr>
          <p:cNvPr name="Group 12" id="12"/>
          <p:cNvGrpSpPr>
            <a:grpSpLocks noChangeAspect="true"/>
          </p:cNvGrpSpPr>
          <p:nvPr/>
        </p:nvGrpSpPr>
        <p:grpSpPr>
          <a:xfrm rot="0">
            <a:off x="3002280" y="3449841"/>
            <a:ext cx="76200" cy="76200"/>
            <a:chOff x="0" y="0"/>
            <a:chExt cx="76200" cy="76200"/>
          </a:xfrm>
        </p:grpSpPr>
        <p:sp>
          <p:nvSpPr>
            <p:cNvPr name="Freeform 13" id="13"/>
            <p:cNvSpPr/>
            <p:nvPr/>
          </p:nvSpPr>
          <p:spPr>
            <a:xfrm flipH="false" flipV="false" rot="0">
              <a:off x="0" y="0"/>
              <a:ext cx="76200" cy="76200"/>
            </a:xfrm>
            <a:custGeom>
              <a:avLst/>
              <a:gdLst/>
              <a:ahLst/>
              <a:cxnLst/>
              <a:rect r="r" b="b" t="t" l="l"/>
              <a:pathLst>
                <a:path h="76200" w="76200">
                  <a:moveTo>
                    <a:pt x="76200" y="38100"/>
                  </a:moveTo>
                  <a:lnTo>
                    <a:pt x="75184" y="48006"/>
                  </a:lnTo>
                  <a:cubicBezTo>
                    <a:pt x="71374" y="57404"/>
                    <a:pt x="68580" y="61468"/>
                    <a:pt x="65024" y="65024"/>
                  </a:cubicBezTo>
                  <a:lnTo>
                    <a:pt x="57277" y="71374"/>
                  </a:lnTo>
                  <a:cubicBezTo>
                    <a:pt x="48006" y="75184"/>
                    <a:pt x="43180" y="76200"/>
                    <a:pt x="38100" y="76200"/>
                  </a:cubicBezTo>
                  <a:lnTo>
                    <a:pt x="28194" y="75184"/>
                  </a:lnTo>
                  <a:cubicBezTo>
                    <a:pt x="18796" y="71374"/>
                    <a:pt x="14732" y="68580"/>
                    <a:pt x="11176" y="65024"/>
                  </a:cubicBezTo>
                  <a:lnTo>
                    <a:pt x="4826" y="57277"/>
                  </a:lnTo>
                  <a:cubicBezTo>
                    <a:pt x="1016" y="48006"/>
                    <a:pt x="0" y="43180"/>
                    <a:pt x="0" y="38100"/>
                  </a:cubicBezTo>
                  <a:lnTo>
                    <a:pt x="1016" y="28194"/>
                  </a:lnTo>
                  <a:cubicBezTo>
                    <a:pt x="4826" y="18796"/>
                    <a:pt x="7620" y="14732"/>
                    <a:pt x="11176" y="11176"/>
                  </a:cubicBezTo>
                  <a:lnTo>
                    <a:pt x="18923" y="4826"/>
                  </a:lnTo>
                  <a:cubicBezTo>
                    <a:pt x="28194" y="1016"/>
                    <a:pt x="33020" y="0"/>
                    <a:pt x="38100" y="0"/>
                  </a:cubicBezTo>
                  <a:lnTo>
                    <a:pt x="48006" y="1016"/>
                  </a:lnTo>
                  <a:cubicBezTo>
                    <a:pt x="57404" y="4826"/>
                    <a:pt x="61468" y="7620"/>
                    <a:pt x="65024" y="11176"/>
                  </a:cubicBezTo>
                  <a:lnTo>
                    <a:pt x="71374" y="18923"/>
                  </a:lnTo>
                  <a:cubicBezTo>
                    <a:pt x="75184" y="28194"/>
                    <a:pt x="76200" y="33020"/>
                    <a:pt x="76200" y="38100"/>
                  </a:cubicBezTo>
                  <a:close/>
                </a:path>
              </a:pathLst>
            </a:custGeom>
            <a:solidFill>
              <a:srgbClr val="000000"/>
            </a:solidFill>
          </p:spPr>
        </p:sp>
      </p:grpSp>
      <p:grpSp>
        <p:nvGrpSpPr>
          <p:cNvPr name="Group 14" id="14"/>
          <p:cNvGrpSpPr>
            <a:grpSpLocks noChangeAspect="true"/>
          </p:cNvGrpSpPr>
          <p:nvPr/>
        </p:nvGrpSpPr>
        <p:grpSpPr>
          <a:xfrm rot="0">
            <a:off x="3002280" y="4678566"/>
            <a:ext cx="76200" cy="76200"/>
            <a:chOff x="0" y="0"/>
            <a:chExt cx="76200" cy="76200"/>
          </a:xfrm>
        </p:grpSpPr>
        <p:sp>
          <p:nvSpPr>
            <p:cNvPr name="Freeform 15" id="15"/>
            <p:cNvSpPr/>
            <p:nvPr/>
          </p:nvSpPr>
          <p:spPr>
            <a:xfrm flipH="false" flipV="false" rot="0">
              <a:off x="0" y="0"/>
              <a:ext cx="76200" cy="76200"/>
            </a:xfrm>
            <a:custGeom>
              <a:avLst/>
              <a:gdLst/>
              <a:ahLst/>
              <a:cxnLst/>
              <a:rect r="r" b="b" t="t" l="l"/>
              <a:pathLst>
                <a:path h="76200" w="76200">
                  <a:moveTo>
                    <a:pt x="76200" y="38100"/>
                  </a:moveTo>
                  <a:lnTo>
                    <a:pt x="75184" y="48006"/>
                  </a:lnTo>
                  <a:cubicBezTo>
                    <a:pt x="71374" y="57404"/>
                    <a:pt x="68580" y="61468"/>
                    <a:pt x="65024" y="65024"/>
                  </a:cubicBezTo>
                  <a:lnTo>
                    <a:pt x="57277" y="71374"/>
                  </a:lnTo>
                  <a:cubicBezTo>
                    <a:pt x="48006" y="75184"/>
                    <a:pt x="43180" y="76200"/>
                    <a:pt x="38100" y="76200"/>
                  </a:cubicBezTo>
                  <a:lnTo>
                    <a:pt x="28194" y="75184"/>
                  </a:lnTo>
                  <a:cubicBezTo>
                    <a:pt x="18796" y="71374"/>
                    <a:pt x="14732" y="68580"/>
                    <a:pt x="11176" y="65024"/>
                  </a:cubicBezTo>
                  <a:lnTo>
                    <a:pt x="4826" y="57277"/>
                  </a:lnTo>
                  <a:cubicBezTo>
                    <a:pt x="1016" y="48006"/>
                    <a:pt x="0" y="43180"/>
                    <a:pt x="0" y="38100"/>
                  </a:cubicBezTo>
                  <a:lnTo>
                    <a:pt x="1016" y="28194"/>
                  </a:lnTo>
                  <a:cubicBezTo>
                    <a:pt x="4826" y="18796"/>
                    <a:pt x="7620" y="14732"/>
                    <a:pt x="11176" y="11176"/>
                  </a:cubicBezTo>
                  <a:lnTo>
                    <a:pt x="18923" y="4826"/>
                  </a:lnTo>
                  <a:cubicBezTo>
                    <a:pt x="28194" y="1016"/>
                    <a:pt x="33020" y="0"/>
                    <a:pt x="38100" y="0"/>
                  </a:cubicBezTo>
                  <a:lnTo>
                    <a:pt x="48006" y="1016"/>
                  </a:lnTo>
                  <a:cubicBezTo>
                    <a:pt x="57404" y="4826"/>
                    <a:pt x="61468" y="7620"/>
                    <a:pt x="65024" y="11176"/>
                  </a:cubicBezTo>
                  <a:lnTo>
                    <a:pt x="71374" y="18923"/>
                  </a:lnTo>
                  <a:cubicBezTo>
                    <a:pt x="75184" y="28194"/>
                    <a:pt x="76200" y="33020"/>
                    <a:pt x="76200" y="38100"/>
                  </a:cubicBezTo>
                  <a:close/>
                </a:path>
              </a:pathLst>
            </a:custGeom>
            <a:solidFill>
              <a:srgbClr val="000000"/>
            </a:solidFill>
          </p:spPr>
        </p:sp>
      </p:grpSp>
      <p:grpSp>
        <p:nvGrpSpPr>
          <p:cNvPr name="Group 16" id="16"/>
          <p:cNvGrpSpPr>
            <a:grpSpLocks noChangeAspect="true"/>
          </p:cNvGrpSpPr>
          <p:nvPr/>
        </p:nvGrpSpPr>
        <p:grpSpPr>
          <a:xfrm rot="0">
            <a:off x="3002280" y="5907291"/>
            <a:ext cx="76200" cy="76200"/>
            <a:chOff x="0" y="0"/>
            <a:chExt cx="76200" cy="76200"/>
          </a:xfrm>
        </p:grpSpPr>
        <p:sp>
          <p:nvSpPr>
            <p:cNvPr name="Freeform 17" id="17"/>
            <p:cNvSpPr/>
            <p:nvPr/>
          </p:nvSpPr>
          <p:spPr>
            <a:xfrm flipH="false" flipV="false" rot="0">
              <a:off x="0" y="0"/>
              <a:ext cx="76200" cy="76200"/>
            </a:xfrm>
            <a:custGeom>
              <a:avLst/>
              <a:gdLst/>
              <a:ahLst/>
              <a:cxnLst/>
              <a:rect r="r" b="b" t="t" l="l"/>
              <a:pathLst>
                <a:path h="76200" w="76200">
                  <a:moveTo>
                    <a:pt x="76200" y="38100"/>
                  </a:moveTo>
                  <a:lnTo>
                    <a:pt x="75184" y="48006"/>
                  </a:lnTo>
                  <a:cubicBezTo>
                    <a:pt x="71374" y="57404"/>
                    <a:pt x="68580" y="61468"/>
                    <a:pt x="65024" y="65024"/>
                  </a:cubicBezTo>
                  <a:lnTo>
                    <a:pt x="57277" y="71374"/>
                  </a:lnTo>
                  <a:cubicBezTo>
                    <a:pt x="48006" y="75184"/>
                    <a:pt x="43180" y="76200"/>
                    <a:pt x="38100" y="76200"/>
                  </a:cubicBezTo>
                  <a:lnTo>
                    <a:pt x="28194" y="75184"/>
                  </a:lnTo>
                  <a:cubicBezTo>
                    <a:pt x="18796" y="71374"/>
                    <a:pt x="14732" y="68580"/>
                    <a:pt x="11176" y="65024"/>
                  </a:cubicBezTo>
                  <a:lnTo>
                    <a:pt x="4826" y="57277"/>
                  </a:lnTo>
                  <a:cubicBezTo>
                    <a:pt x="1016" y="48006"/>
                    <a:pt x="0" y="43180"/>
                    <a:pt x="0" y="38100"/>
                  </a:cubicBezTo>
                  <a:lnTo>
                    <a:pt x="1016" y="28194"/>
                  </a:lnTo>
                  <a:cubicBezTo>
                    <a:pt x="4826" y="18796"/>
                    <a:pt x="7620" y="14732"/>
                    <a:pt x="11176" y="11176"/>
                  </a:cubicBezTo>
                  <a:lnTo>
                    <a:pt x="18923" y="4826"/>
                  </a:lnTo>
                  <a:cubicBezTo>
                    <a:pt x="28194" y="1016"/>
                    <a:pt x="33020" y="0"/>
                    <a:pt x="38100" y="0"/>
                  </a:cubicBezTo>
                  <a:lnTo>
                    <a:pt x="48006" y="1016"/>
                  </a:lnTo>
                  <a:cubicBezTo>
                    <a:pt x="57404" y="4826"/>
                    <a:pt x="61468" y="7620"/>
                    <a:pt x="65024" y="11176"/>
                  </a:cubicBezTo>
                  <a:lnTo>
                    <a:pt x="71374" y="18923"/>
                  </a:lnTo>
                  <a:cubicBezTo>
                    <a:pt x="75184" y="28194"/>
                    <a:pt x="76200" y="33020"/>
                    <a:pt x="76200" y="38100"/>
                  </a:cubicBezTo>
                  <a:close/>
                </a:path>
              </a:pathLst>
            </a:custGeom>
            <a:solidFill>
              <a:srgbClr val="000000"/>
            </a:solidFill>
          </p:spPr>
        </p:sp>
      </p:grpSp>
      <p:grpSp>
        <p:nvGrpSpPr>
          <p:cNvPr name="Group 18" id="18"/>
          <p:cNvGrpSpPr>
            <a:grpSpLocks noChangeAspect="true"/>
          </p:cNvGrpSpPr>
          <p:nvPr/>
        </p:nvGrpSpPr>
        <p:grpSpPr>
          <a:xfrm rot="0">
            <a:off x="3002280" y="6726441"/>
            <a:ext cx="76200" cy="76200"/>
            <a:chOff x="0" y="0"/>
            <a:chExt cx="76200" cy="76200"/>
          </a:xfrm>
        </p:grpSpPr>
        <p:sp>
          <p:nvSpPr>
            <p:cNvPr name="Freeform 19" id="19"/>
            <p:cNvSpPr/>
            <p:nvPr/>
          </p:nvSpPr>
          <p:spPr>
            <a:xfrm flipH="false" flipV="false" rot="0">
              <a:off x="0" y="0"/>
              <a:ext cx="76200" cy="76200"/>
            </a:xfrm>
            <a:custGeom>
              <a:avLst/>
              <a:gdLst/>
              <a:ahLst/>
              <a:cxnLst/>
              <a:rect r="r" b="b" t="t" l="l"/>
              <a:pathLst>
                <a:path h="76200" w="76200">
                  <a:moveTo>
                    <a:pt x="76200" y="38100"/>
                  </a:moveTo>
                  <a:lnTo>
                    <a:pt x="75184" y="48006"/>
                  </a:lnTo>
                  <a:cubicBezTo>
                    <a:pt x="71374" y="57404"/>
                    <a:pt x="68580" y="61468"/>
                    <a:pt x="65024" y="65024"/>
                  </a:cubicBezTo>
                  <a:lnTo>
                    <a:pt x="57277" y="71374"/>
                  </a:lnTo>
                  <a:cubicBezTo>
                    <a:pt x="48006" y="75184"/>
                    <a:pt x="43180" y="76200"/>
                    <a:pt x="38100" y="76200"/>
                  </a:cubicBezTo>
                  <a:lnTo>
                    <a:pt x="28194" y="75184"/>
                  </a:lnTo>
                  <a:cubicBezTo>
                    <a:pt x="18796" y="71374"/>
                    <a:pt x="14732" y="68580"/>
                    <a:pt x="11176" y="65024"/>
                  </a:cubicBezTo>
                  <a:lnTo>
                    <a:pt x="4826" y="57277"/>
                  </a:lnTo>
                  <a:cubicBezTo>
                    <a:pt x="1016" y="48006"/>
                    <a:pt x="0" y="43180"/>
                    <a:pt x="0" y="38100"/>
                  </a:cubicBezTo>
                  <a:lnTo>
                    <a:pt x="1016" y="28194"/>
                  </a:lnTo>
                  <a:cubicBezTo>
                    <a:pt x="4826" y="18796"/>
                    <a:pt x="7620" y="14732"/>
                    <a:pt x="11176" y="11176"/>
                  </a:cubicBezTo>
                  <a:lnTo>
                    <a:pt x="18923" y="4826"/>
                  </a:lnTo>
                  <a:cubicBezTo>
                    <a:pt x="28194" y="1016"/>
                    <a:pt x="33020" y="0"/>
                    <a:pt x="38100" y="0"/>
                  </a:cubicBezTo>
                  <a:lnTo>
                    <a:pt x="48006" y="1016"/>
                  </a:lnTo>
                  <a:cubicBezTo>
                    <a:pt x="57404" y="4826"/>
                    <a:pt x="61468" y="7620"/>
                    <a:pt x="65024" y="11176"/>
                  </a:cubicBezTo>
                  <a:lnTo>
                    <a:pt x="71374" y="18923"/>
                  </a:lnTo>
                  <a:cubicBezTo>
                    <a:pt x="75184" y="28194"/>
                    <a:pt x="76200" y="33020"/>
                    <a:pt x="76200" y="38100"/>
                  </a:cubicBezTo>
                  <a:close/>
                </a:path>
              </a:pathLst>
            </a:custGeom>
            <a:solidFill>
              <a:srgbClr val="000000"/>
            </a:solidFill>
          </p:spPr>
        </p:sp>
      </p:grpSp>
      <p:grpSp>
        <p:nvGrpSpPr>
          <p:cNvPr name="Group 20" id="20"/>
          <p:cNvGrpSpPr>
            <a:grpSpLocks noChangeAspect="true"/>
          </p:cNvGrpSpPr>
          <p:nvPr/>
        </p:nvGrpSpPr>
        <p:grpSpPr>
          <a:xfrm rot="0">
            <a:off x="3002280" y="7955166"/>
            <a:ext cx="76200" cy="76200"/>
            <a:chOff x="0" y="0"/>
            <a:chExt cx="76200" cy="76200"/>
          </a:xfrm>
        </p:grpSpPr>
        <p:sp>
          <p:nvSpPr>
            <p:cNvPr name="Freeform 21" id="21"/>
            <p:cNvSpPr/>
            <p:nvPr/>
          </p:nvSpPr>
          <p:spPr>
            <a:xfrm flipH="false" flipV="false" rot="0">
              <a:off x="0" y="0"/>
              <a:ext cx="76200" cy="76200"/>
            </a:xfrm>
            <a:custGeom>
              <a:avLst/>
              <a:gdLst/>
              <a:ahLst/>
              <a:cxnLst/>
              <a:rect r="r" b="b" t="t" l="l"/>
              <a:pathLst>
                <a:path h="76200" w="76200">
                  <a:moveTo>
                    <a:pt x="76200" y="38100"/>
                  </a:moveTo>
                  <a:lnTo>
                    <a:pt x="75184" y="48006"/>
                  </a:lnTo>
                  <a:cubicBezTo>
                    <a:pt x="71374" y="57404"/>
                    <a:pt x="68580" y="61468"/>
                    <a:pt x="65024" y="65024"/>
                  </a:cubicBezTo>
                  <a:lnTo>
                    <a:pt x="57277" y="71374"/>
                  </a:lnTo>
                  <a:cubicBezTo>
                    <a:pt x="48006" y="75184"/>
                    <a:pt x="43180" y="76200"/>
                    <a:pt x="38100" y="76200"/>
                  </a:cubicBezTo>
                  <a:lnTo>
                    <a:pt x="28194" y="75184"/>
                  </a:lnTo>
                  <a:cubicBezTo>
                    <a:pt x="18796" y="71374"/>
                    <a:pt x="14732" y="68580"/>
                    <a:pt x="11176" y="65024"/>
                  </a:cubicBezTo>
                  <a:lnTo>
                    <a:pt x="4826" y="57277"/>
                  </a:lnTo>
                  <a:cubicBezTo>
                    <a:pt x="1016" y="48006"/>
                    <a:pt x="0" y="43180"/>
                    <a:pt x="0" y="38100"/>
                  </a:cubicBezTo>
                  <a:lnTo>
                    <a:pt x="1016" y="28194"/>
                  </a:lnTo>
                  <a:cubicBezTo>
                    <a:pt x="4826" y="18796"/>
                    <a:pt x="7620" y="14732"/>
                    <a:pt x="11176" y="11176"/>
                  </a:cubicBezTo>
                  <a:lnTo>
                    <a:pt x="18923" y="4826"/>
                  </a:lnTo>
                  <a:cubicBezTo>
                    <a:pt x="28194" y="1016"/>
                    <a:pt x="33020" y="0"/>
                    <a:pt x="38100" y="0"/>
                  </a:cubicBezTo>
                  <a:lnTo>
                    <a:pt x="48006" y="1016"/>
                  </a:lnTo>
                  <a:cubicBezTo>
                    <a:pt x="57404" y="4826"/>
                    <a:pt x="61468" y="7620"/>
                    <a:pt x="65024" y="11176"/>
                  </a:cubicBezTo>
                  <a:lnTo>
                    <a:pt x="71374" y="18923"/>
                  </a:lnTo>
                  <a:cubicBezTo>
                    <a:pt x="75184" y="28194"/>
                    <a:pt x="76200" y="33020"/>
                    <a:pt x="76200" y="38100"/>
                  </a:cubicBezTo>
                  <a:close/>
                </a:path>
              </a:pathLst>
            </a:custGeom>
            <a:solidFill>
              <a:srgbClr val="000000"/>
            </a:solidFill>
          </p:spPr>
        </p:sp>
      </p:grpSp>
      <p:sp>
        <p:nvSpPr>
          <p:cNvPr name="TextBox 22" id="22"/>
          <p:cNvSpPr txBox="true"/>
          <p:nvPr/>
        </p:nvSpPr>
        <p:spPr>
          <a:xfrm rot="0">
            <a:off x="342900" y="723357"/>
            <a:ext cx="10559272" cy="1644967"/>
          </a:xfrm>
          <a:prstGeom prst="rect">
            <a:avLst/>
          </a:prstGeom>
        </p:spPr>
        <p:txBody>
          <a:bodyPr anchor="t" rtlCol="false" tIns="0" lIns="0" bIns="0" rIns="0">
            <a:spAutoFit/>
          </a:bodyPr>
          <a:lstStyle/>
          <a:p>
            <a:pPr algn="l">
              <a:lnSpc>
                <a:spcPts val="6447"/>
              </a:lnSpc>
            </a:pPr>
            <a:r>
              <a:rPr lang="en-US" sz="5400" spc="37">
                <a:solidFill>
                  <a:srgbClr val="8064A2"/>
                </a:solidFill>
                <a:latin typeface="Trebuchet MS Bold"/>
              </a:rPr>
              <a:t>YOUR SOLUTION AND ITS VALUE PROPOSITION</a:t>
            </a:r>
          </a:p>
        </p:txBody>
      </p:sp>
      <p:sp>
        <p:nvSpPr>
          <p:cNvPr name="TextBox 23" id="23"/>
          <p:cNvSpPr txBox="true"/>
          <p:nvPr/>
        </p:nvSpPr>
        <p:spPr>
          <a:xfrm rot="0">
            <a:off x="17030128" y="9677971"/>
            <a:ext cx="226124" cy="297047"/>
          </a:xfrm>
          <a:prstGeom prst="rect">
            <a:avLst/>
          </a:prstGeom>
        </p:spPr>
        <p:txBody>
          <a:bodyPr anchor="t" rtlCol="false" tIns="0" lIns="0" bIns="0" rIns="0">
            <a:spAutoFit/>
          </a:bodyPr>
          <a:lstStyle/>
          <a:p>
            <a:pPr algn="l">
              <a:lnSpc>
                <a:spcPts val="2310"/>
              </a:lnSpc>
            </a:pPr>
            <a:r>
              <a:rPr lang="en-US" sz="1650" spc="14">
                <a:solidFill>
                  <a:srgbClr val="2D936B"/>
                </a:solidFill>
                <a:latin typeface="Trebuchet MS"/>
              </a:rPr>
              <a:t>10</a:t>
            </a:r>
          </a:p>
        </p:txBody>
      </p:sp>
      <p:sp>
        <p:nvSpPr>
          <p:cNvPr name="TextBox 24" id="24"/>
          <p:cNvSpPr txBox="true"/>
          <p:nvPr/>
        </p:nvSpPr>
        <p:spPr>
          <a:xfrm rot="0">
            <a:off x="3224184" y="2039264"/>
            <a:ext cx="11454574" cy="6595110"/>
          </a:xfrm>
          <a:prstGeom prst="rect">
            <a:avLst/>
          </a:prstGeom>
        </p:spPr>
        <p:txBody>
          <a:bodyPr anchor="t" rtlCol="false" tIns="0" lIns="0" bIns="0" rIns="0">
            <a:spAutoFit/>
          </a:bodyPr>
          <a:lstStyle/>
          <a:p>
            <a:pPr algn="just">
              <a:lnSpc>
                <a:spcPts val="3223"/>
              </a:lnSpc>
            </a:pPr>
            <a:r>
              <a:rPr lang="en-US" sz="2700" spc="16">
                <a:solidFill>
                  <a:srgbClr val="000000"/>
                </a:solidFill>
                <a:latin typeface="Times New Roman"/>
              </a:rPr>
              <a:t>Anti-Key-logger – As the name suggest these are the software which are anti / against key loggers and main task is to detect key-logger from a computer system. Anti-Virus – Many anti-virus software also detect key loggers and delete them from the computer system. These are software anti-software so these can not get rid from the hardware key-loggers. Automatic form filler – This technique can be used by the user to not fill forms on regular bases instead use automatic form filler which will give a shield against key-loggers as keys will not be pressed . One-Time-Passwords – Using OTP’s as password may be safe as every time we login we have to use a new password. Patterns or mouse-recognition – On android devices used pattern as a password of applications and on PC use mouse recognition, mouse program uses mouse gestures instead of stylus. Voice to Text Converter – This software helps to prevent Keylogging which targets a specific part of our keyboard.</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6015038"/>
            <a:ext cx="671512" cy="4271962"/>
            <a:chOff x="0" y="0"/>
            <a:chExt cx="671512" cy="4271962"/>
          </a:xfrm>
        </p:grpSpPr>
        <p:sp>
          <p:nvSpPr>
            <p:cNvPr name="Freeform 3" id="3"/>
            <p:cNvSpPr/>
            <p:nvPr/>
          </p:nvSpPr>
          <p:spPr>
            <a:xfrm flipH="false" flipV="false" rot="0">
              <a:off x="0" y="0"/>
              <a:ext cx="671449" cy="4271899"/>
            </a:xfrm>
            <a:custGeom>
              <a:avLst/>
              <a:gdLst/>
              <a:ahLst/>
              <a:cxnLst/>
              <a:rect r="r" b="b" t="t" l="l"/>
              <a:pathLst>
                <a:path h="4271899" w="671449">
                  <a:moveTo>
                    <a:pt x="0" y="0"/>
                  </a:moveTo>
                  <a:lnTo>
                    <a:pt x="0" y="4271899"/>
                  </a:lnTo>
                  <a:lnTo>
                    <a:pt x="671449" y="4271899"/>
                  </a:lnTo>
                  <a:lnTo>
                    <a:pt x="0" y="0"/>
                  </a:lnTo>
                  <a:close/>
                </a:path>
              </a:pathLst>
            </a:custGeom>
            <a:solidFill>
              <a:srgbClr val="5FCAEE"/>
            </a:solidFill>
          </p:spPr>
        </p:sp>
      </p:grpSp>
      <p:sp>
        <p:nvSpPr>
          <p:cNvPr name="Freeform 4" id="4"/>
          <p:cNvSpPr/>
          <p:nvPr/>
        </p:nvSpPr>
        <p:spPr>
          <a:xfrm flipH="false" flipV="false" rot="0">
            <a:off x="11105417" y="-63503"/>
            <a:ext cx="7250078" cy="10415235"/>
          </a:xfrm>
          <a:custGeom>
            <a:avLst/>
            <a:gdLst/>
            <a:ahLst/>
            <a:cxnLst/>
            <a:rect r="r" b="b" t="t" l="l"/>
            <a:pathLst>
              <a:path h="10415235" w="7250078">
                <a:moveTo>
                  <a:pt x="0" y="0"/>
                </a:moveTo>
                <a:lnTo>
                  <a:pt x="7250077" y="0"/>
                </a:lnTo>
                <a:lnTo>
                  <a:pt x="7250077" y="10415235"/>
                </a:lnTo>
                <a:lnTo>
                  <a:pt x="0" y="104152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0" y="5257800"/>
            <a:ext cx="3486340" cy="5029200"/>
          </a:xfrm>
          <a:custGeom>
            <a:avLst/>
            <a:gdLst/>
            <a:ahLst/>
            <a:cxnLst/>
            <a:rect r="r" b="b" t="t" l="l"/>
            <a:pathLst>
              <a:path h="5029200" w="3486340">
                <a:moveTo>
                  <a:pt x="0" y="0"/>
                </a:moveTo>
                <a:lnTo>
                  <a:pt x="3486340" y="0"/>
                </a:lnTo>
                <a:lnTo>
                  <a:pt x="3486340" y="5029200"/>
                </a:lnTo>
                <a:lnTo>
                  <a:pt x="0" y="5029200"/>
                </a:lnTo>
                <a:lnTo>
                  <a:pt x="0" y="0"/>
                </a:lnTo>
                <a:close/>
              </a:path>
            </a:pathLst>
          </a:custGeom>
          <a:blipFill>
            <a:blip r:embed="rId4"/>
            <a:stretch>
              <a:fillRect l="-6278" t="-1457" r="0" b="-3466"/>
            </a:stretch>
          </a:blipFill>
        </p:spPr>
      </p:sp>
      <p:grpSp>
        <p:nvGrpSpPr>
          <p:cNvPr name="Group 6" id="6"/>
          <p:cNvGrpSpPr>
            <a:grpSpLocks noChangeAspect="true"/>
          </p:cNvGrpSpPr>
          <p:nvPr/>
        </p:nvGrpSpPr>
        <p:grpSpPr>
          <a:xfrm rot="0">
            <a:off x="3187722" y="3025330"/>
            <a:ext cx="76200" cy="76200"/>
            <a:chOff x="0" y="0"/>
            <a:chExt cx="76200" cy="76200"/>
          </a:xfrm>
        </p:grpSpPr>
        <p:sp>
          <p:nvSpPr>
            <p:cNvPr name="Freeform 7" id="7"/>
            <p:cNvSpPr/>
            <p:nvPr/>
          </p:nvSpPr>
          <p:spPr>
            <a:xfrm flipH="false" flipV="false" rot="0">
              <a:off x="0" y="0"/>
              <a:ext cx="76200" cy="76200"/>
            </a:xfrm>
            <a:custGeom>
              <a:avLst/>
              <a:gdLst/>
              <a:ahLst/>
              <a:cxnLst/>
              <a:rect r="r" b="b" t="t" l="l"/>
              <a:pathLst>
                <a:path h="76200" w="76200">
                  <a:moveTo>
                    <a:pt x="76200" y="38100"/>
                  </a:moveTo>
                  <a:lnTo>
                    <a:pt x="75184" y="48006"/>
                  </a:lnTo>
                  <a:cubicBezTo>
                    <a:pt x="71374" y="57404"/>
                    <a:pt x="68580" y="61468"/>
                    <a:pt x="65024" y="65024"/>
                  </a:cubicBezTo>
                  <a:lnTo>
                    <a:pt x="57277" y="71374"/>
                  </a:lnTo>
                  <a:cubicBezTo>
                    <a:pt x="48006" y="75184"/>
                    <a:pt x="43180" y="76200"/>
                    <a:pt x="38100" y="76200"/>
                  </a:cubicBezTo>
                  <a:lnTo>
                    <a:pt x="28194" y="75184"/>
                  </a:lnTo>
                  <a:cubicBezTo>
                    <a:pt x="18796" y="71374"/>
                    <a:pt x="14732" y="68580"/>
                    <a:pt x="11176" y="65024"/>
                  </a:cubicBezTo>
                  <a:lnTo>
                    <a:pt x="4826" y="57277"/>
                  </a:lnTo>
                  <a:cubicBezTo>
                    <a:pt x="1016" y="48006"/>
                    <a:pt x="0" y="43180"/>
                    <a:pt x="0" y="38100"/>
                  </a:cubicBezTo>
                  <a:lnTo>
                    <a:pt x="1016" y="28194"/>
                  </a:lnTo>
                  <a:cubicBezTo>
                    <a:pt x="4826" y="18796"/>
                    <a:pt x="7620" y="14732"/>
                    <a:pt x="11176" y="11176"/>
                  </a:cubicBezTo>
                  <a:lnTo>
                    <a:pt x="18923" y="4826"/>
                  </a:lnTo>
                  <a:cubicBezTo>
                    <a:pt x="28194" y="1016"/>
                    <a:pt x="33020" y="0"/>
                    <a:pt x="38100" y="0"/>
                  </a:cubicBezTo>
                  <a:lnTo>
                    <a:pt x="48006" y="1016"/>
                  </a:lnTo>
                  <a:cubicBezTo>
                    <a:pt x="57404" y="4826"/>
                    <a:pt x="61468" y="7620"/>
                    <a:pt x="65024" y="11176"/>
                  </a:cubicBezTo>
                  <a:lnTo>
                    <a:pt x="71374" y="18923"/>
                  </a:lnTo>
                  <a:cubicBezTo>
                    <a:pt x="75184" y="28194"/>
                    <a:pt x="76200" y="33020"/>
                    <a:pt x="76200" y="38100"/>
                  </a:cubicBezTo>
                  <a:close/>
                </a:path>
              </a:pathLst>
            </a:custGeom>
            <a:solidFill>
              <a:srgbClr val="000000"/>
            </a:solidFill>
          </p:spPr>
        </p:sp>
      </p:grpSp>
      <p:grpSp>
        <p:nvGrpSpPr>
          <p:cNvPr name="Group 8" id="8"/>
          <p:cNvGrpSpPr>
            <a:grpSpLocks noChangeAspect="true"/>
          </p:cNvGrpSpPr>
          <p:nvPr/>
        </p:nvGrpSpPr>
        <p:grpSpPr>
          <a:xfrm rot="0">
            <a:off x="3187722" y="5892356"/>
            <a:ext cx="76200" cy="76200"/>
            <a:chOff x="0" y="0"/>
            <a:chExt cx="76200" cy="76200"/>
          </a:xfrm>
        </p:grpSpPr>
        <p:sp>
          <p:nvSpPr>
            <p:cNvPr name="Freeform 9" id="9"/>
            <p:cNvSpPr/>
            <p:nvPr/>
          </p:nvSpPr>
          <p:spPr>
            <a:xfrm flipH="false" flipV="false" rot="0">
              <a:off x="0" y="0"/>
              <a:ext cx="76200" cy="76200"/>
            </a:xfrm>
            <a:custGeom>
              <a:avLst/>
              <a:gdLst/>
              <a:ahLst/>
              <a:cxnLst/>
              <a:rect r="r" b="b" t="t" l="l"/>
              <a:pathLst>
                <a:path h="76200" w="76200">
                  <a:moveTo>
                    <a:pt x="76200" y="38100"/>
                  </a:moveTo>
                  <a:lnTo>
                    <a:pt x="75184" y="48006"/>
                  </a:lnTo>
                  <a:cubicBezTo>
                    <a:pt x="71374" y="57404"/>
                    <a:pt x="68580" y="61468"/>
                    <a:pt x="65024" y="65024"/>
                  </a:cubicBezTo>
                  <a:lnTo>
                    <a:pt x="57277" y="71374"/>
                  </a:lnTo>
                  <a:cubicBezTo>
                    <a:pt x="48006" y="75184"/>
                    <a:pt x="43180" y="76200"/>
                    <a:pt x="38100" y="76200"/>
                  </a:cubicBezTo>
                  <a:lnTo>
                    <a:pt x="28194" y="75184"/>
                  </a:lnTo>
                  <a:cubicBezTo>
                    <a:pt x="18796" y="71374"/>
                    <a:pt x="14732" y="68580"/>
                    <a:pt x="11176" y="65024"/>
                  </a:cubicBezTo>
                  <a:lnTo>
                    <a:pt x="4826" y="57277"/>
                  </a:lnTo>
                  <a:cubicBezTo>
                    <a:pt x="1016" y="48006"/>
                    <a:pt x="0" y="43180"/>
                    <a:pt x="0" y="38100"/>
                  </a:cubicBezTo>
                  <a:lnTo>
                    <a:pt x="1016" y="28194"/>
                  </a:lnTo>
                  <a:cubicBezTo>
                    <a:pt x="4826" y="18796"/>
                    <a:pt x="7620" y="14732"/>
                    <a:pt x="11176" y="11176"/>
                  </a:cubicBezTo>
                  <a:lnTo>
                    <a:pt x="18923" y="4826"/>
                  </a:lnTo>
                  <a:cubicBezTo>
                    <a:pt x="28194" y="1016"/>
                    <a:pt x="33020" y="0"/>
                    <a:pt x="38100" y="0"/>
                  </a:cubicBezTo>
                  <a:lnTo>
                    <a:pt x="48006" y="1016"/>
                  </a:lnTo>
                  <a:cubicBezTo>
                    <a:pt x="57404" y="4826"/>
                    <a:pt x="61468" y="7620"/>
                    <a:pt x="65024" y="11176"/>
                  </a:cubicBezTo>
                  <a:lnTo>
                    <a:pt x="71374" y="18923"/>
                  </a:lnTo>
                  <a:cubicBezTo>
                    <a:pt x="75184" y="28194"/>
                    <a:pt x="76200" y="33020"/>
                    <a:pt x="76200" y="38100"/>
                  </a:cubicBezTo>
                  <a:close/>
                </a:path>
              </a:pathLst>
            </a:custGeom>
            <a:solidFill>
              <a:srgbClr val="000000"/>
            </a:solidFill>
          </p:spPr>
        </p:sp>
      </p:grpSp>
      <p:sp>
        <p:nvSpPr>
          <p:cNvPr name="TextBox 10" id="10"/>
          <p:cNvSpPr txBox="true"/>
          <p:nvPr/>
        </p:nvSpPr>
        <p:spPr>
          <a:xfrm rot="0">
            <a:off x="1128712" y="9684791"/>
            <a:ext cx="2702585" cy="298580"/>
          </a:xfrm>
          <a:prstGeom prst="rect">
            <a:avLst/>
          </a:prstGeom>
        </p:spPr>
        <p:txBody>
          <a:bodyPr anchor="t" rtlCol="false" tIns="0" lIns="0" bIns="0" rIns="0">
            <a:spAutoFit/>
          </a:bodyPr>
          <a:lstStyle/>
          <a:p>
            <a:pPr algn="l">
              <a:lnSpc>
                <a:spcPts val="2310"/>
              </a:lnSpc>
            </a:pPr>
            <a:r>
              <a:rPr lang="en-US" sz="1650" spc="29">
                <a:solidFill>
                  <a:srgbClr val="2D83C3"/>
                </a:solidFill>
                <a:latin typeface="Trebuchet MS"/>
              </a:rPr>
              <a:t>3/21/2024 </a:t>
            </a:r>
            <a:r>
              <a:rPr lang="en-US" sz="1650" spc="29">
                <a:solidFill>
                  <a:srgbClr val="2D83C3"/>
                </a:solidFill>
                <a:latin typeface="Trebuchet MS Bold"/>
              </a:rPr>
              <a:t>Annual Review</a:t>
            </a:r>
          </a:p>
        </p:txBody>
      </p:sp>
      <p:sp>
        <p:nvSpPr>
          <p:cNvPr name="TextBox 11" id="11"/>
          <p:cNvSpPr txBox="true"/>
          <p:nvPr/>
        </p:nvSpPr>
        <p:spPr>
          <a:xfrm rot="0">
            <a:off x="16915828" y="9677971"/>
            <a:ext cx="226124" cy="297047"/>
          </a:xfrm>
          <a:prstGeom prst="rect">
            <a:avLst/>
          </a:prstGeom>
        </p:spPr>
        <p:txBody>
          <a:bodyPr anchor="t" rtlCol="false" tIns="0" lIns="0" bIns="0" rIns="0">
            <a:spAutoFit/>
          </a:bodyPr>
          <a:lstStyle/>
          <a:p>
            <a:pPr algn="l">
              <a:lnSpc>
                <a:spcPts val="2310"/>
              </a:lnSpc>
            </a:pPr>
            <a:r>
              <a:rPr lang="en-US" sz="1650" spc="14">
                <a:solidFill>
                  <a:srgbClr val="2D936B"/>
                </a:solidFill>
                <a:latin typeface="Trebuchet MS"/>
              </a:rPr>
              <a:t>11</a:t>
            </a:r>
          </a:p>
        </p:txBody>
      </p:sp>
      <p:sp>
        <p:nvSpPr>
          <p:cNvPr name="TextBox 12" id="12"/>
          <p:cNvSpPr txBox="true"/>
          <p:nvPr/>
        </p:nvSpPr>
        <p:spPr>
          <a:xfrm rot="0">
            <a:off x="914400" y="606819"/>
            <a:ext cx="11482683" cy="1097032"/>
          </a:xfrm>
          <a:prstGeom prst="rect">
            <a:avLst/>
          </a:prstGeom>
        </p:spPr>
        <p:txBody>
          <a:bodyPr anchor="t" rtlCol="false" tIns="0" lIns="0" bIns="0" rIns="0">
            <a:spAutoFit/>
          </a:bodyPr>
          <a:lstStyle/>
          <a:p>
            <a:pPr algn="l">
              <a:lnSpc>
                <a:spcPts val="8925"/>
              </a:lnSpc>
            </a:pPr>
            <a:r>
              <a:rPr lang="en-US" sz="6375" spc="31">
                <a:solidFill>
                  <a:srgbClr val="8064A2"/>
                </a:solidFill>
                <a:latin typeface="Trebuchet MS Bold"/>
              </a:rPr>
              <a:t>THE WOW IN YOUR SOLUTION</a:t>
            </a:r>
          </a:p>
        </p:txBody>
      </p:sp>
      <p:sp>
        <p:nvSpPr>
          <p:cNvPr name="TextBox 13" id="13"/>
          <p:cNvSpPr txBox="true"/>
          <p:nvPr/>
        </p:nvSpPr>
        <p:spPr>
          <a:xfrm rot="0">
            <a:off x="3409626" y="2823934"/>
            <a:ext cx="11294250" cy="2518905"/>
          </a:xfrm>
          <a:prstGeom prst="rect">
            <a:avLst/>
          </a:prstGeom>
        </p:spPr>
        <p:txBody>
          <a:bodyPr anchor="t" rtlCol="false" tIns="0" lIns="0" bIns="0" rIns="0">
            <a:spAutoFit/>
          </a:bodyPr>
          <a:lstStyle/>
          <a:p>
            <a:pPr algn="just">
              <a:lnSpc>
                <a:spcPts val="3223"/>
              </a:lnSpc>
            </a:pPr>
            <a:r>
              <a:rPr lang="en-US" sz="2700">
                <a:solidFill>
                  <a:srgbClr val="000000"/>
                </a:solidFill>
                <a:latin typeface="Times New Roman Bold"/>
              </a:rPr>
              <a:t>Revolutionary AI-Powered Detection:</a:t>
            </a:r>
            <a:r>
              <a:rPr lang="en-US" sz="2700">
                <a:solidFill>
                  <a:srgbClr val="000000"/>
                </a:solidFill>
                <a:latin typeface="Times New Roman"/>
              </a:rPr>
              <a:t> Our solution utilizes cutting-edge artificial intelligence (AI) algorithms to detect and prevent keylogger threats with unprecedented accuracy and efficiency. By continuously analyzing user behavior patterns and keystroke dynamics, our AI-driven system can identify even the most sophisticated keyloggers in real-time, providing proactive protection against evolving threats.</a:t>
            </a:r>
          </a:p>
        </p:txBody>
      </p:sp>
      <p:sp>
        <p:nvSpPr>
          <p:cNvPr name="TextBox 14" id="14"/>
          <p:cNvSpPr txBox="true"/>
          <p:nvPr/>
        </p:nvSpPr>
        <p:spPr>
          <a:xfrm rot="0">
            <a:off x="3409626" y="5690959"/>
            <a:ext cx="11294269" cy="2109330"/>
          </a:xfrm>
          <a:prstGeom prst="rect">
            <a:avLst/>
          </a:prstGeom>
        </p:spPr>
        <p:txBody>
          <a:bodyPr anchor="t" rtlCol="false" tIns="0" lIns="0" bIns="0" rIns="0">
            <a:spAutoFit/>
          </a:bodyPr>
          <a:lstStyle/>
          <a:p>
            <a:pPr algn="just">
              <a:lnSpc>
                <a:spcPts val="3223"/>
              </a:lnSpc>
            </a:pPr>
            <a:r>
              <a:rPr lang="en-US" sz="2700">
                <a:solidFill>
                  <a:srgbClr val="000000"/>
                </a:solidFill>
                <a:latin typeface="Times New Roman Bold"/>
              </a:rPr>
              <a:t>Predictive Behavioral Analysis and Auto-Remediation:</a:t>
            </a:r>
            <a:r>
              <a:rPr lang="en-US" sz="2700">
                <a:solidFill>
                  <a:srgbClr val="000000"/>
                </a:solidFill>
                <a:latin typeface="Times New Roman"/>
              </a:rPr>
              <a:t> Our solution harnesses the power of predictive behavioral analysis to anticipate and preemptively neutralize keylogger threats. By analyzing user behavior patterns and device interactions in real-time, our system can accurately predict when a keylogger is attempting to compromise the system.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6015038"/>
            <a:ext cx="671512" cy="4271962"/>
            <a:chOff x="0" y="0"/>
            <a:chExt cx="671512" cy="4271962"/>
          </a:xfrm>
        </p:grpSpPr>
        <p:sp>
          <p:nvSpPr>
            <p:cNvPr name="Freeform 3" id="3"/>
            <p:cNvSpPr/>
            <p:nvPr/>
          </p:nvSpPr>
          <p:spPr>
            <a:xfrm flipH="false" flipV="false" rot="0">
              <a:off x="0" y="0"/>
              <a:ext cx="671449" cy="4271899"/>
            </a:xfrm>
            <a:custGeom>
              <a:avLst/>
              <a:gdLst/>
              <a:ahLst/>
              <a:cxnLst/>
              <a:rect r="r" b="b" t="t" l="l"/>
              <a:pathLst>
                <a:path h="4271899" w="671449">
                  <a:moveTo>
                    <a:pt x="0" y="0"/>
                  </a:moveTo>
                  <a:lnTo>
                    <a:pt x="0" y="4271899"/>
                  </a:lnTo>
                  <a:lnTo>
                    <a:pt x="671449" y="4271899"/>
                  </a:lnTo>
                  <a:lnTo>
                    <a:pt x="0" y="0"/>
                  </a:lnTo>
                  <a:close/>
                </a:path>
              </a:pathLst>
            </a:custGeom>
            <a:solidFill>
              <a:srgbClr val="5FCAEE"/>
            </a:solidFill>
          </p:spPr>
        </p:sp>
      </p:grpSp>
      <p:sp>
        <p:nvSpPr>
          <p:cNvPr name="Freeform 4" id="4"/>
          <p:cNvSpPr/>
          <p:nvPr/>
        </p:nvSpPr>
        <p:spPr>
          <a:xfrm flipH="false" flipV="false" rot="0">
            <a:off x="11037922" y="-187409"/>
            <a:ext cx="7250078" cy="10415235"/>
          </a:xfrm>
          <a:custGeom>
            <a:avLst/>
            <a:gdLst/>
            <a:ahLst/>
            <a:cxnLst/>
            <a:rect r="r" b="b" t="t" l="l"/>
            <a:pathLst>
              <a:path h="10415235" w="7250078">
                <a:moveTo>
                  <a:pt x="0" y="0"/>
                </a:moveTo>
                <a:lnTo>
                  <a:pt x="7250078" y="0"/>
                </a:lnTo>
                <a:lnTo>
                  <a:pt x="7250078" y="10415235"/>
                </a:lnTo>
                <a:lnTo>
                  <a:pt x="0" y="104152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4"/>
            <a:stretch>
              <a:fillRect l="0" t="0" r="0" b="0"/>
            </a:stretch>
          </a:blipFill>
        </p:spPr>
      </p:sp>
      <p:grpSp>
        <p:nvGrpSpPr>
          <p:cNvPr name="Group 6" id="6"/>
          <p:cNvGrpSpPr>
            <a:grpSpLocks noChangeAspect="true"/>
          </p:cNvGrpSpPr>
          <p:nvPr/>
        </p:nvGrpSpPr>
        <p:grpSpPr>
          <a:xfrm rot="0">
            <a:off x="902541" y="5179695"/>
            <a:ext cx="76200" cy="76200"/>
            <a:chOff x="0" y="0"/>
            <a:chExt cx="76200" cy="76200"/>
          </a:xfrm>
        </p:grpSpPr>
        <p:sp>
          <p:nvSpPr>
            <p:cNvPr name="Freeform 7" id="7"/>
            <p:cNvSpPr/>
            <p:nvPr/>
          </p:nvSpPr>
          <p:spPr>
            <a:xfrm flipH="false" flipV="false" rot="0">
              <a:off x="0" y="0"/>
              <a:ext cx="76200" cy="76200"/>
            </a:xfrm>
            <a:custGeom>
              <a:avLst/>
              <a:gdLst/>
              <a:ahLst/>
              <a:cxnLst/>
              <a:rect r="r" b="b" t="t" l="l"/>
              <a:pathLst>
                <a:path h="76200" w="76200">
                  <a:moveTo>
                    <a:pt x="76200" y="38100"/>
                  </a:moveTo>
                  <a:lnTo>
                    <a:pt x="75184" y="48006"/>
                  </a:lnTo>
                  <a:cubicBezTo>
                    <a:pt x="71374" y="57404"/>
                    <a:pt x="68580" y="61468"/>
                    <a:pt x="65024" y="65024"/>
                  </a:cubicBezTo>
                  <a:lnTo>
                    <a:pt x="57277" y="71374"/>
                  </a:lnTo>
                  <a:cubicBezTo>
                    <a:pt x="48006" y="75184"/>
                    <a:pt x="43180" y="76200"/>
                    <a:pt x="38100" y="76200"/>
                  </a:cubicBezTo>
                  <a:lnTo>
                    <a:pt x="28194" y="75184"/>
                  </a:lnTo>
                  <a:cubicBezTo>
                    <a:pt x="18796" y="71374"/>
                    <a:pt x="14732" y="68580"/>
                    <a:pt x="11176" y="65024"/>
                  </a:cubicBezTo>
                  <a:lnTo>
                    <a:pt x="4826" y="57277"/>
                  </a:lnTo>
                  <a:cubicBezTo>
                    <a:pt x="1016" y="48006"/>
                    <a:pt x="0" y="43180"/>
                    <a:pt x="0" y="38100"/>
                  </a:cubicBezTo>
                  <a:lnTo>
                    <a:pt x="1016" y="28194"/>
                  </a:lnTo>
                  <a:cubicBezTo>
                    <a:pt x="4826" y="18796"/>
                    <a:pt x="7620" y="14732"/>
                    <a:pt x="11176" y="11176"/>
                  </a:cubicBezTo>
                  <a:lnTo>
                    <a:pt x="18923" y="4826"/>
                  </a:lnTo>
                  <a:cubicBezTo>
                    <a:pt x="28194" y="1016"/>
                    <a:pt x="33020" y="0"/>
                    <a:pt x="38100" y="0"/>
                  </a:cubicBezTo>
                  <a:lnTo>
                    <a:pt x="48006" y="1016"/>
                  </a:lnTo>
                  <a:cubicBezTo>
                    <a:pt x="57404" y="4826"/>
                    <a:pt x="61468" y="7620"/>
                    <a:pt x="65024" y="11176"/>
                  </a:cubicBezTo>
                  <a:lnTo>
                    <a:pt x="71374" y="18923"/>
                  </a:lnTo>
                  <a:cubicBezTo>
                    <a:pt x="75184" y="28194"/>
                    <a:pt x="76200" y="33020"/>
                    <a:pt x="76200" y="38100"/>
                  </a:cubicBezTo>
                  <a:close/>
                </a:path>
              </a:pathLst>
            </a:custGeom>
            <a:solidFill>
              <a:srgbClr val="000000"/>
            </a:solidFill>
          </p:spPr>
        </p:sp>
      </p:grpSp>
      <p:grpSp>
        <p:nvGrpSpPr>
          <p:cNvPr name="Group 8" id="8"/>
          <p:cNvGrpSpPr>
            <a:grpSpLocks noChangeAspect="true"/>
          </p:cNvGrpSpPr>
          <p:nvPr/>
        </p:nvGrpSpPr>
        <p:grpSpPr>
          <a:xfrm rot="0">
            <a:off x="902541" y="5589270"/>
            <a:ext cx="76200" cy="76200"/>
            <a:chOff x="0" y="0"/>
            <a:chExt cx="76200" cy="76200"/>
          </a:xfrm>
        </p:grpSpPr>
        <p:sp>
          <p:nvSpPr>
            <p:cNvPr name="Freeform 9" id="9"/>
            <p:cNvSpPr/>
            <p:nvPr/>
          </p:nvSpPr>
          <p:spPr>
            <a:xfrm flipH="false" flipV="false" rot="0">
              <a:off x="0" y="0"/>
              <a:ext cx="76200" cy="76200"/>
            </a:xfrm>
            <a:custGeom>
              <a:avLst/>
              <a:gdLst/>
              <a:ahLst/>
              <a:cxnLst/>
              <a:rect r="r" b="b" t="t" l="l"/>
              <a:pathLst>
                <a:path h="76200" w="76200">
                  <a:moveTo>
                    <a:pt x="76200" y="38100"/>
                  </a:moveTo>
                  <a:lnTo>
                    <a:pt x="75184" y="48006"/>
                  </a:lnTo>
                  <a:cubicBezTo>
                    <a:pt x="71374" y="57404"/>
                    <a:pt x="68580" y="61468"/>
                    <a:pt x="65024" y="65024"/>
                  </a:cubicBezTo>
                  <a:lnTo>
                    <a:pt x="57277" y="71374"/>
                  </a:lnTo>
                  <a:cubicBezTo>
                    <a:pt x="48006" y="75184"/>
                    <a:pt x="43180" y="76200"/>
                    <a:pt x="38100" y="76200"/>
                  </a:cubicBezTo>
                  <a:lnTo>
                    <a:pt x="28194" y="75184"/>
                  </a:lnTo>
                  <a:cubicBezTo>
                    <a:pt x="18796" y="71374"/>
                    <a:pt x="14732" y="68580"/>
                    <a:pt x="11176" y="65024"/>
                  </a:cubicBezTo>
                  <a:lnTo>
                    <a:pt x="4826" y="57277"/>
                  </a:lnTo>
                  <a:cubicBezTo>
                    <a:pt x="1016" y="48006"/>
                    <a:pt x="0" y="43180"/>
                    <a:pt x="0" y="38100"/>
                  </a:cubicBezTo>
                  <a:lnTo>
                    <a:pt x="1016" y="28194"/>
                  </a:lnTo>
                  <a:cubicBezTo>
                    <a:pt x="4826" y="18796"/>
                    <a:pt x="7620" y="14732"/>
                    <a:pt x="11176" y="11176"/>
                  </a:cubicBezTo>
                  <a:lnTo>
                    <a:pt x="18923" y="4826"/>
                  </a:lnTo>
                  <a:cubicBezTo>
                    <a:pt x="28194" y="1016"/>
                    <a:pt x="33020" y="0"/>
                    <a:pt x="38100" y="0"/>
                  </a:cubicBezTo>
                  <a:lnTo>
                    <a:pt x="48006" y="1016"/>
                  </a:lnTo>
                  <a:cubicBezTo>
                    <a:pt x="57404" y="4826"/>
                    <a:pt x="61468" y="7620"/>
                    <a:pt x="65024" y="11176"/>
                  </a:cubicBezTo>
                  <a:lnTo>
                    <a:pt x="71374" y="18923"/>
                  </a:lnTo>
                  <a:cubicBezTo>
                    <a:pt x="75184" y="28194"/>
                    <a:pt x="76200" y="33020"/>
                    <a:pt x="76200" y="38100"/>
                  </a:cubicBezTo>
                  <a:close/>
                </a:path>
              </a:pathLst>
            </a:custGeom>
            <a:solidFill>
              <a:srgbClr val="000000"/>
            </a:solidFill>
          </p:spPr>
        </p:sp>
      </p:grpSp>
      <p:grpSp>
        <p:nvGrpSpPr>
          <p:cNvPr name="Group 10" id="10"/>
          <p:cNvGrpSpPr>
            <a:grpSpLocks noChangeAspect="true"/>
          </p:cNvGrpSpPr>
          <p:nvPr/>
        </p:nvGrpSpPr>
        <p:grpSpPr>
          <a:xfrm rot="0">
            <a:off x="902541" y="6817995"/>
            <a:ext cx="76200" cy="76200"/>
            <a:chOff x="0" y="0"/>
            <a:chExt cx="76200" cy="76200"/>
          </a:xfrm>
        </p:grpSpPr>
        <p:sp>
          <p:nvSpPr>
            <p:cNvPr name="Freeform 11" id="11"/>
            <p:cNvSpPr/>
            <p:nvPr/>
          </p:nvSpPr>
          <p:spPr>
            <a:xfrm flipH="false" flipV="false" rot="0">
              <a:off x="0" y="0"/>
              <a:ext cx="76200" cy="76200"/>
            </a:xfrm>
            <a:custGeom>
              <a:avLst/>
              <a:gdLst/>
              <a:ahLst/>
              <a:cxnLst/>
              <a:rect r="r" b="b" t="t" l="l"/>
              <a:pathLst>
                <a:path h="76200" w="76200">
                  <a:moveTo>
                    <a:pt x="76200" y="38100"/>
                  </a:moveTo>
                  <a:lnTo>
                    <a:pt x="75184" y="48006"/>
                  </a:lnTo>
                  <a:cubicBezTo>
                    <a:pt x="71374" y="57404"/>
                    <a:pt x="68580" y="61468"/>
                    <a:pt x="65024" y="65024"/>
                  </a:cubicBezTo>
                  <a:lnTo>
                    <a:pt x="57277" y="71374"/>
                  </a:lnTo>
                  <a:cubicBezTo>
                    <a:pt x="48006" y="75184"/>
                    <a:pt x="43180" y="76200"/>
                    <a:pt x="38100" y="76200"/>
                  </a:cubicBezTo>
                  <a:lnTo>
                    <a:pt x="28194" y="75184"/>
                  </a:lnTo>
                  <a:cubicBezTo>
                    <a:pt x="18796" y="71374"/>
                    <a:pt x="14732" y="68580"/>
                    <a:pt x="11176" y="65024"/>
                  </a:cubicBezTo>
                  <a:lnTo>
                    <a:pt x="4826" y="57277"/>
                  </a:lnTo>
                  <a:cubicBezTo>
                    <a:pt x="1016" y="48006"/>
                    <a:pt x="0" y="43180"/>
                    <a:pt x="0" y="38100"/>
                  </a:cubicBezTo>
                  <a:lnTo>
                    <a:pt x="1016" y="28194"/>
                  </a:lnTo>
                  <a:cubicBezTo>
                    <a:pt x="4826" y="18796"/>
                    <a:pt x="7620" y="14732"/>
                    <a:pt x="11176" y="11176"/>
                  </a:cubicBezTo>
                  <a:lnTo>
                    <a:pt x="18923" y="4826"/>
                  </a:lnTo>
                  <a:cubicBezTo>
                    <a:pt x="28194" y="1016"/>
                    <a:pt x="33020" y="0"/>
                    <a:pt x="38100" y="0"/>
                  </a:cubicBezTo>
                  <a:lnTo>
                    <a:pt x="48006" y="1016"/>
                  </a:lnTo>
                  <a:cubicBezTo>
                    <a:pt x="57404" y="4826"/>
                    <a:pt x="61468" y="7620"/>
                    <a:pt x="65024" y="11176"/>
                  </a:cubicBezTo>
                  <a:lnTo>
                    <a:pt x="71374" y="18923"/>
                  </a:lnTo>
                  <a:cubicBezTo>
                    <a:pt x="75184" y="28194"/>
                    <a:pt x="76200" y="33020"/>
                    <a:pt x="76200" y="38100"/>
                  </a:cubicBezTo>
                  <a:close/>
                </a:path>
              </a:pathLst>
            </a:custGeom>
            <a:solidFill>
              <a:srgbClr val="000000"/>
            </a:solidFill>
          </p:spPr>
        </p:sp>
      </p:grpSp>
      <p:grpSp>
        <p:nvGrpSpPr>
          <p:cNvPr name="Group 12" id="12"/>
          <p:cNvGrpSpPr>
            <a:grpSpLocks noChangeAspect="true"/>
          </p:cNvGrpSpPr>
          <p:nvPr/>
        </p:nvGrpSpPr>
        <p:grpSpPr>
          <a:xfrm rot="0">
            <a:off x="902541" y="8046720"/>
            <a:ext cx="76200" cy="76200"/>
            <a:chOff x="0" y="0"/>
            <a:chExt cx="76200" cy="76200"/>
          </a:xfrm>
        </p:grpSpPr>
        <p:sp>
          <p:nvSpPr>
            <p:cNvPr name="Freeform 13" id="13"/>
            <p:cNvSpPr/>
            <p:nvPr/>
          </p:nvSpPr>
          <p:spPr>
            <a:xfrm flipH="false" flipV="false" rot="0">
              <a:off x="0" y="0"/>
              <a:ext cx="76200" cy="76200"/>
            </a:xfrm>
            <a:custGeom>
              <a:avLst/>
              <a:gdLst/>
              <a:ahLst/>
              <a:cxnLst/>
              <a:rect r="r" b="b" t="t" l="l"/>
              <a:pathLst>
                <a:path h="76200" w="76200">
                  <a:moveTo>
                    <a:pt x="76200" y="38100"/>
                  </a:moveTo>
                  <a:lnTo>
                    <a:pt x="75184" y="48006"/>
                  </a:lnTo>
                  <a:cubicBezTo>
                    <a:pt x="71374" y="57404"/>
                    <a:pt x="68580" y="61468"/>
                    <a:pt x="65024" y="65024"/>
                  </a:cubicBezTo>
                  <a:lnTo>
                    <a:pt x="57277" y="71374"/>
                  </a:lnTo>
                  <a:cubicBezTo>
                    <a:pt x="48006" y="75184"/>
                    <a:pt x="43180" y="76200"/>
                    <a:pt x="38100" y="76200"/>
                  </a:cubicBezTo>
                  <a:lnTo>
                    <a:pt x="28194" y="75184"/>
                  </a:lnTo>
                  <a:cubicBezTo>
                    <a:pt x="18796" y="71374"/>
                    <a:pt x="14732" y="68580"/>
                    <a:pt x="11176" y="65024"/>
                  </a:cubicBezTo>
                  <a:lnTo>
                    <a:pt x="4826" y="57277"/>
                  </a:lnTo>
                  <a:cubicBezTo>
                    <a:pt x="1016" y="48006"/>
                    <a:pt x="0" y="43180"/>
                    <a:pt x="0" y="38100"/>
                  </a:cubicBezTo>
                  <a:lnTo>
                    <a:pt x="1016" y="28194"/>
                  </a:lnTo>
                  <a:cubicBezTo>
                    <a:pt x="4826" y="18796"/>
                    <a:pt x="7620" y="14732"/>
                    <a:pt x="11176" y="11176"/>
                  </a:cubicBezTo>
                  <a:lnTo>
                    <a:pt x="18923" y="4826"/>
                  </a:lnTo>
                  <a:cubicBezTo>
                    <a:pt x="28194" y="1016"/>
                    <a:pt x="33020" y="0"/>
                    <a:pt x="38100" y="0"/>
                  </a:cubicBezTo>
                  <a:lnTo>
                    <a:pt x="48006" y="1016"/>
                  </a:lnTo>
                  <a:cubicBezTo>
                    <a:pt x="57404" y="4826"/>
                    <a:pt x="61468" y="7620"/>
                    <a:pt x="65024" y="11176"/>
                  </a:cubicBezTo>
                  <a:lnTo>
                    <a:pt x="71374" y="18923"/>
                  </a:lnTo>
                  <a:cubicBezTo>
                    <a:pt x="75184" y="28194"/>
                    <a:pt x="76200" y="33020"/>
                    <a:pt x="76200" y="38100"/>
                  </a:cubicBezTo>
                  <a:close/>
                </a:path>
              </a:pathLst>
            </a:custGeom>
            <a:solidFill>
              <a:srgbClr val="000000"/>
            </a:solidFill>
          </p:spPr>
        </p:sp>
      </p:grpSp>
      <p:grpSp>
        <p:nvGrpSpPr>
          <p:cNvPr name="Group 14" id="14"/>
          <p:cNvGrpSpPr>
            <a:grpSpLocks noChangeAspect="true"/>
          </p:cNvGrpSpPr>
          <p:nvPr/>
        </p:nvGrpSpPr>
        <p:grpSpPr>
          <a:xfrm rot="0">
            <a:off x="902541" y="8456295"/>
            <a:ext cx="76200" cy="76200"/>
            <a:chOff x="0" y="0"/>
            <a:chExt cx="76200" cy="76200"/>
          </a:xfrm>
        </p:grpSpPr>
        <p:sp>
          <p:nvSpPr>
            <p:cNvPr name="Freeform 15" id="15"/>
            <p:cNvSpPr/>
            <p:nvPr/>
          </p:nvSpPr>
          <p:spPr>
            <a:xfrm flipH="false" flipV="false" rot="0">
              <a:off x="0" y="0"/>
              <a:ext cx="76200" cy="76200"/>
            </a:xfrm>
            <a:custGeom>
              <a:avLst/>
              <a:gdLst/>
              <a:ahLst/>
              <a:cxnLst/>
              <a:rect r="r" b="b" t="t" l="l"/>
              <a:pathLst>
                <a:path h="76200" w="76200">
                  <a:moveTo>
                    <a:pt x="76200" y="38100"/>
                  </a:moveTo>
                  <a:lnTo>
                    <a:pt x="75184" y="48006"/>
                  </a:lnTo>
                  <a:cubicBezTo>
                    <a:pt x="71374" y="57404"/>
                    <a:pt x="68580" y="61468"/>
                    <a:pt x="65024" y="65024"/>
                  </a:cubicBezTo>
                  <a:lnTo>
                    <a:pt x="57277" y="71374"/>
                  </a:lnTo>
                  <a:cubicBezTo>
                    <a:pt x="48006" y="75184"/>
                    <a:pt x="43180" y="76200"/>
                    <a:pt x="38100" y="76200"/>
                  </a:cubicBezTo>
                  <a:lnTo>
                    <a:pt x="28194" y="75184"/>
                  </a:lnTo>
                  <a:cubicBezTo>
                    <a:pt x="18796" y="71374"/>
                    <a:pt x="14732" y="68580"/>
                    <a:pt x="11176" y="65024"/>
                  </a:cubicBezTo>
                  <a:lnTo>
                    <a:pt x="4826" y="57277"/>
                  </a:lnTo>
                  <a:cubicBezTo>
                    <a:pt x="1016" y="48006"/>
                    <a:pt x="0" y="43180"/>
                    <a:pt x="0" y="38100"/>
                  </a:cubicBezTo>
                  <a:lnTo>
                    <a:pt x="1016" y="28194"/>
                  </a:lnTo>
                  <a:cubicBezTo>
                    <a:pt x="4826" y="18796"/>
                    <a:pt x="7620" y="14732"/>
                    <a:pt x="11176" y="11176"/>
                  </a:cubicBezTo>
                  <a:lnTo>
                    <a:pt x="18923" y="4826"/>
                  </a:lnTo>
                  <a:cubicBezTo>
                    <a:pt x="28194" y="1016"/>
                    <a:pt x="33020" y="0"/>
                    <a:pt x="38100" y="0"/>
                  </a:cubicBezTo>
                  <a:lnTo>
                    <a:pt x="48006" y="1016"/>
                  </a:lnTo>
                  <a:cubicBezTo>
                    <a:pt x="57404" y="4826"/>
                    <a:pt x="61468" y="7620"/>
                    <a:pt x="65024" y="11176"/>
                  </a:cubicBezTo>
                  <a:lnTo>
                    <a:pt x="71374" y="18923"/>
                  </a:lnTo>
                  <a:cubicBezTo>
                    <a:pt x="75184" y="28194"/>
                    <a:pt x="76200" y="33020"/>
                    <a:pt x="76200" y="38100"/>
                  </a:cubicBezTo>
                  <a:close/>
                </a:path>
              </a:pathLst>
            </a:custGeom>
            <a:solidFill>
              <a:srgbClr val="000000"/>
            </a:solidFill>
          </p:spPr>
        </p:sp>
      </p:grpSp>
      <p:grpSp>
        <p:nvGrpSpPr>
          <p:cNvPr name="Group 16" id="16"/>
          <p:cNvGrpSpPr>
            <a:grpSpLocks noChangeAspect="true"/>
          </p:cNvGrpSpPr>
          <p:nvPr/>
        </p:nvGrpSpPr>
        <p:grpSpPr>
          <a:xfrm rot="0">
            <a:off x="929640" y="2252329"/>
            <a:ext cx="76200" cy="76200"/>
            <a:chOff x="0" y="0"/>
            <a:chExt cx="76200" cy="76200"/>
          </a:xfrm>
        </p:grpSpPr>
        <p:sp>
          <p:nvSpPr>
            <p:cNvPr name="Freeform 17" id="17"/>
            <p:cNvSpPr/>
            <p:nvPr/>
          </p:nvSpPr>
          <p:spPr>
            <a:xfrm flipH="false" flipV="false" rot="0">
              <a:off x="0" y="0"/>
              <a:ext cx="76200" cy="76200"/>
            </a:xfrm>
            <a:custGeom>
              <a:avLst/>
              <a:gdLst/>
              <a:ahLst/>
              <a:cxnLst/>
              <a:rect r="r" b="b" t="t" l="l"/>
              <a:pathLst>
                <a:path h="76200" w="76200">
                  <a:moveTo>
                    <a:pt x="76200" y="38100"/>
                  </a:moveTo>
                  <a:lnTo>
                    <a:pt x="75184" y="48006"/>
                  </a:lnTo>
                  <a:cubicBezTo>
                    <a:pt x="71374" y="57404"/>
                    <a:pt x="68580" y="61468"/>
                    <a:pt x="65024" y="65024"/>
                  </a:cubicBezTo>
                  <a:lnTo>
                    <a:pt x="57277" y="71374"/>
                  </a:lnTo>
                  <a:cubicBezTo>
                    <a:pt x="48006" y="75184"/>
                    <a:pt x="43180" y="76200"/>
                    <a:pt x="38100" y="76200"/>
                  </a:cubicBezTo>
                  <a:lnTo>
                    <a:pt x="28194" y="75184"/>
                  </a:lnTo>
                  <a:cubicBezTo>
                    <a:pt x="18796" y="71374"/>
                    <a:pt x="14732" y="68580"/>
                    <a:pt x="11176" y="65024"/>
                  </a:cubicBezTo>
                  <a:lnTo>
                    <a:pt x="4826" y="57277"/>
                  </a:lnTo>
                  <a:cubicBezTo>
                    <a:pt x="1016" y="48006"/>
                    <a:pt x="0" y="43180"/>
                    <a:pt x="0" y="38100"/>
                  </a:cubicBezTo>
                  <a:lnTo>
                    <a:pt x="1016" y="28194"/>
                  </a:lnTo>
                  <a:cubicBezTo>
                    <a:pt x="4826" y="18796"/>
                    <a:pt x="7620" y="14732"/>
                    <a:pt x="11176" y="11176"/>
                  </a:cubicBezTo>
                  <a:lnTo>
                    <a:pt x="18923" y="4826"/>
                  </a:lnTo>
                  <a:cubicBezTo>
                    <a:pt x="28194" y="1016"/>
                    <a:pt x="33020" y="0"/>
                    <a:pt x="38100" y="0"/>
                  </a:cubicBezTo>
                  <a:lnTo>
                    <a:pt x="48006" y="1016"/>
                  </a:lnTo>
                  <a:cubicBezTo>
                    <a:pt x="57404" y="4826"/>
                    <a:pt x="61468" y="7620"/>
                    <a:pt x="65024" y="11176"/>
                  </a:cubicBezTo>
                  <a:lnTo>
                    <a:pt x="71374" y="18923"/>
                  </a:lnTo>
                  <a:cubicBezTo>
                    <a:pt x="75184" y="28194"/>
                    <a:pt x="76200" y="33020"/>
                    <a:pt x="76200" y="38100"/>
                  </a:cubicBezTo>
                  <a:close/>
                </a:path>
              </a:pathLst>
            </a:custGeom>
            <a:solidFill>
              <a:srgbClr val="000000"/>
            </a:solidFill>
          </p:spPr>
        </p:sp>
      </p:grpSp>
      <p:grpSp>
        <p:nvGrpSpPr>
          <p:cNvPr name="Group 18" id="18"/>
          <p:cNvGrpSpPr>
            <a:grpSpLocks noChangeAspect="true"/>
          </p:cNvGrpSpPr>
          <p:nvPr/>
        </p:nvGrpSpPr>
        <p:grpSpPr>
          <a:xfrm rot="0">
            <a:off x="929640" y="2661904"/>
            <a:ext cx="76200" cy="76200"/>
            <a:chOff x="0" y="0"/>
            <a:chExt cx="76200" cy="76200"/>
          </a:xfrm>
        </p:grpSpPr>
        <p:sp>
          <p:nvSpPr>
            <p:cNvPr name="Freeform 19" id="19"/>
            <p:cNvSpPr/>
            <p:nvPr/>
          </p:nvSpPr>
          <p:spPr>
            <a:xfrm flipH="false" flipV="false" rot="0">
              <a:off x="0" y="0"/>
              <a:ext cx="76200" cy="76200"/>
            </a:xfrm>
            <a:custGeom>
              <a:avLst/>
              <a:gdLst/>
              <a:ahLst/>
              <a:cxnLst/>
              <a:rect r="r" b="b" t="t" l="l"/>
              <a:pathLst>
                <a:path h="76200" w="76200">
                  <a:moveTo>
                    <a:pt x="76200" y="38100"/>
                  </a:moveTo>
                  <a:lnTo>
                    <a:pt x="75184" y="48006"/>
                  </a:lnTo>
                  <a:cubicBezTo>
                    <a:pt x="71374" y="57404"/>
                    <a:pt x="68580" y="61468"/>
                    <a:pt x="65024" y="65024"/>
                  </a:cubicBezTo>
                  <a:lnTo>
                    <a:pt x="57277" y="71374"/>
                  </a:lnTo>
                  <a:cubicBezTo>
                    <a:pt x="48006" y="75184"/>
                    <a:pt x="43180" y="76200"/>
                    <a:pt x="38100" y="76200"/>
                  </a:cubicBezTo>
                  <a:lnTo>
                    <a:pt x="28194" y="75184"/>
                  </a:lnTo>
                  <a:cubicBezTo>
                    <a:pt x="18796" y="71374"/>
                    <a:pt x="14732" y="68580"/>
                    <a:pt x="11176" y="65024"/>
                  </a:cubicBezTo>
                  <a:lnTo>
                    <a:pt x="4826" y="57277"/>
                  </a:lnTo>
                  <a:cubicBezTo>
                    <a:pt x="1016" y="48006"/>
                    <a:pt x="0" y="43180"/>
                    <a:pt x="0" y="38100"/>
                  </a:cubicBezTo>
                  <a:lnTo>
                    <a:pt x="1016" y="28194"/>
                  </a:lnTo>
                  <a:cubicBezTo>
                    <a:pt x="4826" y="18796"/>
                    <a:pt x="7620" y="14732"/>
                    <a:pt x="11176" y="11176"/>
                  </a:cubicBezTo>
                  <a:lnTo>
                    <a:pt x="18923" y="4826"/>
                  </a:lnTo>
                  <a:cubicBezTo>
                    <a:pt x="28194" y="1016"/>
                    <a:pt x="33020" y="0"/>
                    <a:pt x="38100" y="0"/>
                  </a:cubicBezTo>
                  <a:lnTo>
                    <a:pt x="48006" y="1016"/>
                  </a:lnTo>
                  <a:cubicBezTo>
                    <a:pt x="57404" y="4826"/>
                    <a:pt x="61468" y="7620"/>
                    <a:pt x="65024" y="11176"/>
                  </a:cubicBezTo>
                  <a:lnTo>
                    <a:pt x="71374" y="18923"/>
                  </a:lnTo>
                  <a:cubicBezTo>
                    <a:pt x="75184" y="28194"/>
                    <a:pt x="76200" y="33020"/>
                    <a:pt x="76200" y="38100"/>
                  </a:cubicBezTo>
                  <a:close/>
                </a:path>
              </a:pathLst>
            </a:custGeom>
            <a:solidFill>
              <a:srgbClr val="000000"/>
            </a:solidFill>
          </p:spPr>
        </p:sp>
      </p:grpSp>
      <p:grpSp>
        <p:nvGrpSpPr>
          <p:cNvPr name="Group 20" id="20"/>
          <p:cNvGrpSpPr>
            <a:grpSpLocks noChangeAspect="true"/>
          </p:cNvGrpSpPr>
          <p:nvPr/>
        </p:nvGrpSpPr>
        <p:grpSpPr>
          <a:xfrm rot="0">
            <a:off x="929640" y="3890629"/>
            <a:ext cx="76200" cy="76200"/>
            <a:chOff x="0" y="0"/>
            <a:chExt cx="76200" cy="76200"/>
          </a:xfrm>
        </p:grpSpPr>
        <p:sp>
          <p:nvSpPr>
            <p:cNvPr name="Freeform 21" id="21"/>
            <p:cNvSpPr/>
            <p:nvPr/>
          </p:nvSpPr>
          <p:spPr>
            <a:xfrm flipH="false" flipV="false" rot="0">
              <a:off x="0" y="0"/>
              <a:ext cx="76200" cy="76200"/>
            </a:xfrm>
            <a:custGeom>
              <a:avLst/>
              <a:gdLst/>
              <a:ahLst/>
              <a:cxnLst/>
              <a:rect r="r" b="b" t="t" l="l"/>
              <a:pathLst>
                <a:path h="76200" w="76200">
                  <a:moveTo>
                    <a:pt x="76200" y="38100"/>
                  </a:moveTo>
                  <a:lnTo>
                    <a:pt x="75184" y="48006"/>
                  </a:lnTo>
                  <a:cubicBezTo>
                    <a:pt x="71374" y="57404"/>
                    <a:pt x="68580" y="61468"/>
                    <a:pt x="65024" y="65024"/>
                  </a:cubicBezTo>
                  <a:lnTo>
                    <a:pt x="57277" y="71374"/>
                  </a:lnTo>
                  <a:cubicBezTo>
                    <a:pt x="48006" y="75184"/>
                    <a:pt x="43180" y="76200"/>
                    <a:pt x="38100" y="76200"/>
                  </a:cubicBezTo>
                  <a:lnTo>
                    <a:pt x="28194" y="75184"/>
                  </a:lnTo>
                  <a:cubicBezTo>
                    <a:pt x="18796" y="71374"/>
                    <a:pt x="14732" y="68580"/>
                    <a:pt x="11176" y="65024"/>
                  </a:cubicBezTo>
                  <a:lnTo>
                    <a:pt x="4826" y="57277"/>
                  </a:lnTo>
                  <a:cubicBezTo>
                    <a:pt x="1016" y="48006"/>
                    <a:pt x="0" y="43180"/>
                    <a:pt x="0" y="38100"/>
                  </a:cubicBezTo>
                  <a:lnTo>
                    <a:pt x="1016" y="28194"/>
                  </a:lnTo>
                  <a:cubicBezTo>
                    <a:pt x="4826" y="18796"/>
                    <a:pt x="7620" y="14732"/>
                    <a:pt x="11176" y="11176"/>
                  </a:cubicBezTo>
                  <a:lnTo>
                    <a:pt x="18923" y="4826"/>
                  </a:lnTo>
                  <a:cubicBezTo>
                    <a:pt x="28194" y="1016"/>
                    <a:pt x="33020" y="0"/>
                    <a:pt x="38100" y="0"/>
                  </a:cubicBezTo>
                  <a:lnTo>
                    <a:pt x="48006" y="1016"/>
                  </a:lnTo>
                  <a:cubicBezTo>
                    <a:pt x="57404" y="4826"/>
                    <a:pt x="61468" y="7620"/>
                    <a:pt x="65024" y="11176"/>
                  </a:cubicBezTo>
                  <a:lnTo>
                    <a:pt x="71374" y="18923"/>
                  </a:lnTo>
                  <a:cubicBezTo>
                    <a:pt x="75184" y="28194"/>
                    <a:pt x="76200" y="33020"/>
                    <a:pt x="76200" y="38100"/>
                  </a:cubicBezTo>
                  <a:close/>
                </a:path>
              </a:pathLst>
            </a:custGeom>
            <a:solidFill>
              <a:srgbClr val="000000"/>
            </a:solidFill>
          </p:spPr>
        </p:sp>
      </p:grpSp>
      <p:sp>
        <p:nvSpPr>
          <p:cNvPr name="TextBox 22" id="22"/>
          <p:cNvSpPr txBox="true"/>
          <p:nvPr/>
        </p:nvSpPr>
        <p:spPr>
          <a:xfrm rot="0">
            <a:off x="16915828" y="9677971"/>
            <a:ext cx="226124" cy="297047"/>
          </a:xfrm>
          <a:prstGeom prst="rect">
            <a:avLst/>
          </a:prstGeom>
        </p:spPr>
        <p:txBody>
          <a:bodyPr anchor="t" rtlCol="false" tIns="0" lIns="0" bIns="0" rIns="0">
            <a:spAutoFit/>
          </a:bodyPr>
          <a:lstStyle/>
          <a:p>
            <a:pPr algn="l">
              <a:lnSpc>
                <a:spcPts val="2310"/>
              </a:lnSpc>
            </a:pPr>
            <a:r>
              <a:rPr lang="en-US" sz="1650" spc="14">
                <a:solidFill>
                  <a:srgbClr val="2D936B"/>
                </a:solidFill>
                <a:latin typeface="Trebuchet MS"/>
              </a:rPr>
              <a:t>12</a:t>
            </a:r>
          </a:p>
        </p:txBody>
      </p:sp>
      <p:sp>
        <p:nvSpPr>
          <p:cNvPr name="TextBox 23" id="23"/>
          <p:cNvSpPr txBox="true"/>
          <p:nvPr/>
        </p:nvSpPr>
        <p:spPr>
          <a:xfrm rot="0">
            <a:off x="1109662" y="335823"/>
            <a:ext cx="4973393" cy="1240793"/>
          </a:xfrm>
          <a:prstGeom prst="rect">
            <a:avLst/>
          </a:prstGeom>
        </p:spPr>
        <p:txBody>
          <a:bodyPr anchor="t" rtlCol="false" tIns="0" lIns="0" bIns="0" rIns="0">
            <a:spAutoFit/>
          </a:bodyPr>
          <a:lstStyle/>
          <a:p>
            <a:pPr algn="l">
              <a:lnSpc>
                <a:spcPts val="10080"/>
              </a:lnSpc>
            </a:pPr>
            <a:r>
              <a:rPr lang="en-US" sz="7200">
                <a:solidFill>
                  <a:srgbClr val="8064A2"/>
                </a:solidFill>
                <a:latin typeface="Trebuchet MS Bold"/>
              </a:rPr>
              <a:t>MODELLING</a:t>
            </a:r>
          </a:p>
        </p:txBody>
      </p:sp>
      <p:sp>
        <p:nvSpPr>
          <p:cNvPr name="TextBox 24" id="24"/>
          <p:cNvSpPr txBox="true"/>
          <p:nvPr/>
        </p:nvSpPr>
        <p:spPr>
          <a:xfrm rot="0">
            <a:off x="662940" y="1641358"/>
            <a:ext cx="3840347" cy="451485"/>
          </a:xfrm>
          <a:prstGeom prst="rect">
            <a:avLst/>
          </a:prstGeom>
        </p:spPr>
        <p:txBody>
          <a:bodyPr anchor="t" rtlCol="false" tIns="0" lIns="0" bIns="0" rIns="0">
            <a:spAutoFit/>
          </a:bodyPr>
          <a:lstStyle/>
          <a:p>
            <a:pPr algn="l">
              <a:lnSpc>
                <a:spcPts val="3223"/>
              </a:lnSpc>
            </a:pPr>
            <a:r>
              <a:rPr lang="en-US" sz="2700">
                <a:solidFill>
                  <a:srgbClr val="000000"/>
                </a:solidFill>
                <a:latin typeface="Times New Roman Bold"/>
              </a:rPr>
              <a:t>Import Required Modules:</a:t>
            </a:r>
          </a:p>
        </p:txBody>
      </p:sp>
      <p:sp>
        <p:nvSpPr>
          <p:cNvPr name="TextBox 25" id="25"/>
          <p:cNvSpPr txBox="true"/>
          <p:nvPr/>
        </p:nvSpPr>
        <p:spPr>
          <a:xfrm rot="0">
            <a:off x="1151544" y="2070478"/>
            <a:ext cx="12321626" cy="861060"/>
          </a:xfrm>
          <a:prstGeom prst="rect">
            <a:avLst/>
          </a:prstGeom>
        </p:spPr>
        <p:txBody>
          <a:bodyPr anchor="t" rtlCol="false" tIns="0" lIns="0" bIns="0" rIns="0">
            <a:spAutoFit/>
          </a:bodyPr>
          <a:lstStyle/>
          <a:p>
            <a:pPr algn="l">
              <a:lnSpc>
                <a:spcPts val="3223"/>
              </a:lnSpc>
            </a:pPr>
            <a:r>
              <a:rPr lang="en-US" sz="2700">
                <a:solidFill>
                  <a:srgbClr val="000000"/>
                </a:solidFill>
                <a:latin typeface="Times New Roman"/>
              </a:rPr>
              <a:t>Use Python's keyboard module to capture keystrokes. Optionally, use other modules for logging, encryption, or network communication.</a:t>
            </a:r>
          </a:p>
        </p:txBody>
      </p:sp>
      <p:sp>
        <p:nvSpPr>
          <p:cNvPr name="TextBox 26" id="26"/>
          <p:cNvSpPr txBox="true"/>
          <p:nvPr/>
        </p:nvSpPr>
        <p:spPr>
          <a:xfrm rot="0">
            <a:off x="1151544" y="2946283"/>
            <a:ext cx="11180369" cy="1213980"/>
          </a:xfrm>
          <a:prstGeom prst="rect">
            <a:avLst/>
          </a:prstGeom>
        </p:spPr>
        <p:txBody>
          <a:bodyPr anchor="t" rtlCol="false" tIns="0" lIns="0" bIns="0" rIns="0">
            <a:spAutoFit/>
          </a:bodyPr>
          <a:lstStyle/>
          <a:p>
            <a:pPr algn="l">
              <a:lnSpc>
                <a:spcPts val="6750"/>
              </a:lnSpc>
            </a:pPr>
            <a:r>
              <a:rPr lang="en-US" sz="2700">
                <a:solidFill>
                  <a:srgbClr val="000000"/>
                </a:solidFill>
                <a:latin typeface="Times New Roman Bold"/>
              </a:rPr>
              <a:t>Set Up Logging:</a:t>
            </a:r>
          </a:p>
          <a:p>
            <a:pPr algn="l">
              <a:lnSpc>
                <a:spcPts val="1350"/>
              </a:lnSpc>
            </a:pPr>
            <a:r>
              <a:rPr lang="en-US" sz="2700">
                <a:solidFill>
                  <a:srgbClr val="000000"/>
                </a:solidFill>
                <a:latin typeface="Times New Roman"/>
              </a:rPr>
              <a:t>Configure logging settings to specify the format and destination of log files.</a:t>
            </a:r>
          </a:p>
        </p:txBody>
      </p:sp>
      <p:sp>
        <p:nvSpPr>
          <p:cNvPr name="TextBox 27" id="27"/>
          <p:cNvSpPr txBox="true"/>
          <p:nvPr/>
        </p:nvSpPr>
        <p:spPr>
          <a:xfrm rot="0">
            <a:off x="635841" y="4235348"/>
            <a:ext cx="3993890" cy="784860"/>
          </a:xfrm>
          <a:prstGeom prst="rect">
            <a:avLst/>
          </a:prstGeom>
        </p:spPr>
        <p:txBody>
          <a:bodyPr anchor="t" rtlCol="false" tIns="0" lIns="0" bIns="0" rIns="0">
            <a:spAutoFit/>
          </a:bodyPr>
          <a:lstStyle/>
          <a:p>
            <a:pPr algn="l">
              <a:lnSpc>
                <a:spcPts val="6750"/>
              </a:lnSpc>
            </a:pPr>
            <a:r>
              <a:rPr lang="en-US" sz="2700">
                <a:solidFill>
                  <a:srgbClr val="000000"/>
                </a:solidFill>
                <a:latin typeface="Times New Roman Bold"/>
              </a:rPr>
              <a:t>Define Keylogger Function:</a:t>
            </a:r>
          </a:p>
        </p:txBody>
      </p:sp>
      <p:sp>
        <p:nvSpPr>
          <p:cNvPr name="TextBox 28" id="28"/>
          <p:cNvSpPr txBox="true"/>
          <p:nvPr/>
        </p:nvSpPr>
        <p:spPr>
          <a:xfrm rot="0">
            <a:off x="1124445" y="5178819"/>
            <a:ext cx="14773437" cy="680085"/>
          </a:xfrm>
          <a:prstGeom prst="rect">
            <a:avLst/>
          </a:prstGeom>
        </p:spPr>
        <p:txBody>
          <a:bodyPr anchor="t" rtlCol="false" tIns="0" lIns="0" bIns="0" rIns="0">
            <a:spAutoFit/>
          </a:bodyPr>
          <a:lstStyle/>
          <a:p>
            <a:pPr algn="l">
              <a:lnSpc>
                <a:spcPts val="1350"/>
              </a:lnSpc>
            </a:pPr>
            <a:r>
              <a:rPr lang="en-US" sz="2700">
                <a:solidFill>
                  <a:srgbClr val="000000"/>
                </a:solidFill>
                <a:latin typeface="Times New Roman"/>
              </a:rPr>
              <a:t>Create a function to capture and log keystrokes.</a:t>
            </a:r>
          </a:p>
          <a:p>
            <a:pPr algn="l">
              <a:lnSpc>
                <a:spcPts val="5100"/>
              </a:lnSpc>
            </a:pPr>
            <a:r>
              <a:rPr lang="en-US" sz="2700">
                <a:solidFill>
                  <a:srgbClr val="000000"/>
                </a:solidFill>
                <a:latin typeface="Times New Roman"/>
              </a:rPr>
              <a:t>Use the keyboard.on_press() method to register a callback function to capture each key press event.</a:t>
            </a:r>
          </a:p>
        </p:txBody>
      </p:sp>
      <p:sp>
        <p:nvSpPr>
          <p:cNvPr name="TextBox 29" id="29"/>
          <p:cNvSpPr txBox="true"/>
          <p:nvPr/>
        </p:nvSpPr>
        <p:spPr>
          <a:xfrm rot="0">
            <a:off x="1124445" y="5873648"/>
            <a:ext cx="11516487" cy="1213980"/>
          </a:xfrm>
          <a:prstGeom prst="rect">
            <a:avLst/>
          </a:prstGeom>
        </p:spPr>
        <p:txBody>
          <a:bodyPr anchor="t" rtlCol="false" tIns="0" lIns="0" bIns="0" rIns="0">
            <a:spAutoFit/>
          </a:bodyPr>
          <a:lstStyle/>
          <a:p>
            <a:pPr algn="l">
              <a:lnSpc>
                <a:spcPts val="6750"/>
              </a:lnSpc>
            </a:pPr>
            <a:r>
              <a:rPr lang="en-US" sz="2700">
                <a:solidFill>
                  <a:srgbClr val="000000"/>
                </a:solidFill>
                <a:latin typeface="Times New Roman Bold"/>
              </a:rPr>
              <a:t>Main Function:</a:t>
            </a:r>
          </a:p>
          <a:p>
            <a:pPr algn="l">
              <a:lnSpc>
                <a:spcPts val="1350"/>
              </a:lnSpc>
            </a:pPr>
            <a:r>
              <a:rPr lang="en-US" sz="2700">
                <a:solidFill>
                  <a:srgbClr val="000000"/>
                </a:solidFill>
                <a:latin typeface="Times New Roman"/>
              </a:rPr>
              <a:t>Create a main function to start the keylogger and keep it running indefinitely.</a:t>
            </a:r>
          </a:p>
        </p:txBody>
      </p:sp>
      <p:sp>
        <p:nvSpPr>
          <p:cNvPr name="TextBox 30" id="30"/>
          <p:cNvSpPr txBox="true"/>
          <p:nvPr/>
        </p:nvSpPr>
        <p:spPr>
          <a:xfrm rot="0">
            <a:off x="1124445" y="7102373"/>
            <a:ext cx="15986217" cy="2033130"/>
          </a:xfrm>
          <a:prstGeom prst="rect">
            <a:avLst/>
          </a:prstGeom>
        </p:spPr>
        <p:txBody>
          <a:bodyPr anchor="t" rtlCol="false" tIns="0" lIns="0" bIns="0" rIns="0">
            <a:spAutoFit/>
          </a:bodyPr>
          <a:lstStyle/>
          <a:p>
            <a:pPr algn="l">
              <a:lnSpc>
                <a:spcPts val="6750"/>
              </a:lnSpc>
            </a:pPr>
            <a:r>
              <a:rPr lang="en-US" sz="2700">
                <a:solidFill>
                  <a:srgbClr val="000000"/>
                </a:solidFill>
                <a:latin typeface="Times New Roman Bold"/>
              </a:rPr>
              <a:t>Testing and Deployment:</a:t>
            </a:r>
          </a:p>
          <a:p>
            <a:pPr algn="l">
              <a:lnSpc>
                <a:spcPts val="1350"/>
              </a:lnSpc>
            </a:pPr>
            <a:r>
              <a:rPr lang="en-US" sz="2700">
                <a:solidFill>
                  <a:srgbClr val="000000"/>
                </a:solidFill>
                <a:latin typeface="Times New Roman"/>
              </a:rPr>
              <a:t>Test the keylogger program to ensure it captures keystrokes correctly.</a:t>
            </a:r>
          </a:p>
          <a:p>
            <a:pPr algn="l">
              <a:lnSpc>
                <a:spcPts val="5100"/>
              </a:lnSpc>
            </a:pPr>
            <a:r>
              <a:rPr lang="en-US" sz="2700">
                <a:solidFill>
                  <a:srgbClr val="000000"/>
                </a:solidFill>
                <a:latin typeface="Times New Roman"/>
              </a:rPr>
              <a:t>Deploy the keylogger on target systems if necessary, ensuring compliance with legal and ethical</a:t>
            </a:r>
          </a:p>
          <a:p>
            <a:pPr algn="l">
              <a:lnSpc>
                <a:spcPts val="1350"/>
              </a:lnSpc>
            </a:pPr>
            <a:r>
              <a:rPr lang="en-US" sz="2700">
                <a:solidFill>
                  <a:srgbClr val="000000"/>
                </a:solidFill>
                <a:latin typeface="Times New Roman"/>
              </a:rPr>
              <a:t>considerations.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257817" y="88897"/>
            <a:ext cx="7250078" cy="10415235"/>
          </a:xfrm>
          <a:custGeom>
            <a:avLst/>
            <a:gdLst/>
            <a:ahLst/>
            <a:cxnLst/>
            <a:rect r="r" b="b" t="t" l="l"/>
            <a:pathLst>
              <a:path h="10415235" w="7250078">
                <a:moveTo>
                  <a:pt x="0" y="0"/>
                </a:moveTo>
                <a:lnTo>
                  <a:pt x="7250077" y="0"/>
                </a:lnTo>
                <a:lnTo>
                  <a:pt x="7250077" y="10415235"/>
                </a:lnTo>
                <a:lnTo>
                  <a:pt x="0" y="104152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731145" y="3396540"/>
            <a:ext cx="8993244" cy="2207811"/>
          </a:xfrm>
          <a:prstGeom prst="rect">
            <a:avLst/>
          </a:prstGeom>
        </p:spPr>
        <p:txBody>
          <a:bodyPr anchor="t" rtlCol="false" tIns="0" lIns="0" bIns="0" rIns="0">
            <a:spAutoFit/>
          </a:bodyPr>
          <a:lstStyle/>
          <a:p>
            <a:pPr algn="ctr" marL="0" indent="0" lvl="0">
              <a:lnSpc>
                <a:spcPts val="17959"/>
              </a:lnSpc>
              <a:spcBef>
                <a:spcPct val="0"/>
              </a:spcBef>
            </a:pPr>
            <a:r>
              <a:rPr lang="en-US" sz="12828" u="sng">
                <a:solidFill>
                  <a:srgbClr val="8064A2"/>
                </a:solidFill>
                <a:latin typeface="Trebuchet MS"/>
                <a:hlinkClick r:id="rId4" tooltip="https://github.com/MohanNagaSai-cyber/MohanNagaSai-cyber.git"/>
              </a:rPr>
              <a:t>Project link </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6015038"/>
            <a:ext cx="671512" cy="4271962"/>
            <a:chOff x="0" y="0"/>
            <a:chExt cx="671512" cy="4271962"/>
          </a:xfrm>
        </p:grpSpPr>
        <p:sp>
          <p:nvSpPr>
            <p:cNvPr name="Freeform 3" id="3"/>
            <p:cNvSpPr/>
            <p:nvPr/>
          </p:nvSpPr>
          <p:spPr>
            <a:xfrm flipH="false" flipV="false" rot="0">
              <a:off x="0" y="0"/>
              <a:ext cx="671449" cy="4271899"/>
            </a:xfrm>
            <a:custGeom>
              <a:avLst/>
              <a:gdLst/>
              <a:ahLst/>
              <a:cxnLst/>
              <a:rect r="r" b="b" t="t" l="l"/>
              <a:pathLst>
                <a:path h="4271899" w="671449">
                  <a:moveTo>
                    <a:pt x="0" y="0"/>
                  </a:moveTo>
                  <a:lnTo>
                    <a:pt x="0" y="4271899"/>
                  </a:lnTo>
                  <a:lnTo>
                    <a:pt x="671449" y="4271899"/>
                  </a:lnTo>
                  <a:lnTo>
                    <a:pt x="0" y="0"/>
                  </a:lnTo>
                  <a:close/>
                </a:path>
              </a:pathLst>
            </a:custGeom>
            <a:solidFill>
              <a:srgbClr val="5FCAEE"/>
            </a:solidFill>
          </p:spPr>
        </p:sp>
      </p:grpSp>
      <p:sp>
        <p:nvSpPr>
          <p:cNvPr name="Freeform 4" id="4"/>
          <p:cNvSpPr/>
          <p:nvPr/>
        </p:nvSpPr>
        <p:spPr>
          <a:xfrm flipH="false" flipV="false" rot="0">
            <a:off x="11105417" y="-63503"/>
            <a:ext cx="7250078" cy="10415235"/>
          </a:xfrm>
          <a:custGeom>
            <a:avLst/>
            <a:gdLst/>
            <a:ahLst/>
            <a:cxnLst/>
            <a:rect r="r" b="b" t="t" l="l"/>
            <a:pathLst>
              <a:path h="10415235" w="7250078">
                <a:moveTo>
                  <a:pt x="0" y="0"/>
                </a:moveTo>
                <a:lnTo>
                  <a:pt x="7250077" y="0"/>
                </a:lnTo>
                <a:lnTo>
                  <a:pt x="7250077" y="10415235"/>
                </a:lnTo>
                <a:lnTo>
                  <a:pt x="0" y="104152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4"/>
            <a:stretch>
              <a:fillRect l="0" t="0" r="0" b="0"/>
            </a:stretch>
          </a:blipFill>
        </p:spPr>
      </p:sp>
      <p:sp>
        <p:nvSpPr>
          <p:cNvPr name="Freeform 6" id="6"/>
          <p:cNvSpPr/>
          <p:nvPr/>
        </p:nvSpPr>
        <p:spPr>
          <a:xfrm flipH="false" flipV="false" rot="0">
            <a:off x="5469312" y="1474337"/>
            <a:ext cx="4362450" cy="4686300"/>
          </a:xfrm>
          <a:custGeom>
            <a:avLst/>
            <a:gdLst/>
            <a:ahLst/>
            <a:cxnLst/>
            <a:rect r="r" b="b" t="t" l="l"/>
            <a:pathLst>
              <a:path h="4686300" w="4362450">
                <a:moveTo>
                  <a:pt x="0" y="0"/>
                </a:moveTo>
                <a:lnTo>
                  <a:pt x="4362450" y="0"/>
                </a:lnTo>
                <a:lnTo>
                  <a:pt x="4362450" y="4686300"/>
                </a:lnTo>
                <a:lnTo>
                  <a:pt x="0" y="4686300"/>
                </a:lnTo>
                <a:lnTo>
                  <a:pt x="0" y="0"/>
                </a:lnTo>
                <a:close/>
              </a:path>
            </a:pathLst>
          </a:custGeom>
          <a:blipFill>
            <a:blip r:embed="rId5"/>
            <a:stretch>
              <a:fillRect l="0" t="-1480" r="0" b="-1365"/>
            </a:stretch>
          </a:blipFill>
        </p:spPr>
      </p:sp>
      <p:sp>
        <p:nvSpPr>
          <p:cNvPr name="Freeform 7" id="7"/>
          <p:cNvSpPr/>
          <p:nvPr/>
        </p:nvSpPr>
        <p:spPr>
          <a:xfrm flipH="false" flipV="false" rot="0">
            <a:off x="486508" y="1474337"/>
            <a:ext cx="4676775" cy="4686300"/>
          </a:xfrm>
          <a:custGeom>
            <a:avLst/>
            <a:gdLst/>
            <a:ahLst/>
            <a:cxnLst/>
            <a:rect r="r" b="b" t="t" l="l"/>
            <a:pathLst>
              <a:path h="4686300" w="4676775">
                <a:moveTo>
                  <a:pt x="0" y="0"/>
                </a:moveTo>
                <a:lnTo>
                  <a:pt x="4676775" y="0"/>
                </a:lnTo>
                <a:lnTo>
                  <a:pt x="4676775" y="4686300"/>
                </a:lnTo>
                <a:lnTo>
                  <a:pt x="0" y="4686300"/>
                </a:lnTo>
                <a:lnTo>
                  <a:pt x="0" y="0"/>
                </a:lnTo>
                <a:close/>
              </a:path>
            </a:pathLst>
          </a:custGeom>
          <a:blipFill>
            <a:blip r:embed="rId6"/>
            <a:stretch>
              <a:fillRect l="0" t="-5116" r="0" b="-5045"/>
            </a:stretch>
          </a:blipFill>
        </p:spPr>
      </p:sp>
      <p:sp>
        <p:nvSpPr>
          <p:cNvPr name="Freeform 8" id="8"/>
          <p:cNvSpPr/>
          <p:nvPr/>
        </p:nvSpPr>
        <p:spPr>
          <a:xfrm flipH="false" flipV="false" rot="0">
            <a:off x="10221458" y="1476689"/>
            <a:ext cx="4076700" cy="4686300"/>
          </a:xfrm>
          <a:custGeom>
            <a:avLst/>
            <a:gdLst/>
            <a:ahLst/>
            <a:cxnLst/>
            <a:rect r="r" b="b" t="t" l="l"/>
            <a:pathLst>
              <a:path h="4686300" w="4076700">
                <a:moveTo>
                  <a:pt x="0" y="0"/>
                </a:moveTo>
                <a:lnTo>
                  <a:pt x="4076700" y="0"/>
                </a:lnTo>
                <a:lnTo>
                  <a:pt x="4076700" y="4686300"/>
                </a:lnTo>
                <a:lnTo>
                  <a:pt x="0" y="4686300"/>
                </a:lnTo>
                <a:lnTo>
                  <a:pt x="0" y="0"/>
                </a:lnTo>
                <a:close/>
              </a:path>
            </a:pathLst>
          </a:custGeom>
          <a:blipFill>
            <a:blip r:embed="rId7"/>
            <a:stretch>
              <a:fillRect l="-1928" t="0" r="-2043" b="0"/>
            </a:stretch>
          </a:blipFill>
        </p:spPr>
      </p:sp>
      <p:sp>
        <p:nvSpPr>
          <p:cNvPr name="TextBox 9" id="9"/>
          <p:cNvSpPr txBox="true"/>
          <p:nvPr/>
        </p:nvSpPr>
        <p:spPr>
          <a:xfrm rot="0">
            <a:off x="914400" y="241992"/>
            <a:ext cx="3143498" cy="1030824"/>
          </a:xfrm>
          <a:prstGeom prst="rect">
            <a:avLst/>
          </a:prstGeom>
        </p:spPr>
        <p:txBody>
          <a:bodyPr anchor="t" rtlCol="false" tIns="0" lIns="0" bIns="0" rIns="0">
            <a:spAutoFit/>
          </a:bodyPr>
          <a:lstStyle/>
          <a:p>
            <a:pPr algn="l">
              <a:lnSpc>
                <a:spcPts val="8400"/>
              </a:lnSpc>
            </a:pPr>
            <a:r>
              <a:rPr lang="en-US" sz="6000">
                <a:solidFill>
                  <a:srgbClr val="8064A2"/>
                </a:solidFill>
                <a:latin typeface="Trebuchet MS Bold"/>
              </a:rPr>
              <a:t>RESULTS</a:t>
            </a:r>
          </a:p>
        </p:txBody>
      </p:sp>
      <p:sp>
        <p:nvSpPr>
          <p:cNvPr name="TextBox 10" id="10"/>
          <p:cNvSpPr txBox="true"/>
          <p:nvPr/>
        </p:nvSpPr>
        <p:spPr>
          <a:xfrm rot="0">
            <a:off x="16915828" y="9677971"/>
            <a:ext cx="226124" cy="297047"/>
          </a:xfrm>
          <a:prstGeom prst="rect">
            <a:avLst/>
          </a:prstGeom>
        </p:spPr>
        <p:txBody>
          <a:bodyPr anchor="t" rtlCol="false" tIns="0" lIns="0" bIns="0" rIns="0">
            <a:spAutoFit/>
          </a:bodyPr>
          <a:lstStyle/>
          <a:p>
            <a:pPr algn="l">
              <a:lnSpc>
                <a:spcPts val="2310"/>
              </a:lnSpc>
            </a:pPr>
            <a:r>
              <a:rPr lang="en-US" sz="1650" spc="14">
                <a:solidFill>
                  <a:srgbClr val="2D936B"/>
                </a:solidFill>
                <a:latin typeface="Trebuchet MS"/>
              </a:rPr>
              <a:t>13</a:t>
            </a:r>
          </a:p>
        </p:txBody>
      </p:sp>
      <p:sp>
        <p:nvSpPr>
          <p:cNvPr name="TextBox 11" id="11"/>
          <p:cNvSpPr txBox="true"/>
          <p:nvPr/>
        </p:nvSpPr>
        <p:spPr>
          <a:xfrm rot="0">
            <a:off x="426977" y="6560744"/>
            <a:ext cx="14627266" cy="2499360"/>
          </a:xfrm>
          <a:prstGeom prst="rect">
            <a:avLst/>
          </a:prstGeom>
        </p:spPr>
        <p:txBody>
          <a:bodyPr anchor="t" rtlCol="false" tIns="0" lIns="0" bIns="0" rIns="0">
            <a:spAutoFit/>
          </a:bodyPr>
          <a:lstStyle/>
          <a:p>
            <a:pPr algn="just">
              <a:lnSpc>
                <a:spcPts val="3223"/>
              </a:lnSpc>
            </a:pPr>
            <a:r>
              <a:rPr lang="en-US" sz="2700" spc="18">
                <a:solidFill>
                  <a:srgbClr val="000000"/>
                </a:solidFill>
                <a:latin typeface="Times New Roman"/>
              </a:rPr>
              <a:t>The result of a keylogger program typically involves capturing and logging keystrokes entered by a user on a keyboard. These logged keystrokes can then be used for various purposes, depending on the intent of the keylogger user. The covert nature of keyloggers allows them to capture sensitive information, including passwords, personal messages, and financial details, without the user's knowledge or consent. This poses serious risks to individuals, organizations, and society at large, including identity theft, financial fraud, and unauthorized access to confidential data.</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3503" y="-63503"/>
            <a:ext cx="18414997" cy="10413997"/>
          </a:xfrm>
          <a:custGeom>
            <a:avLst/>
            <a:gdLst/>
            <a:ahLst/>
            <a:cxnLst/>
            <a:rect r="r" b="b" t="t" l="l"/>
            <a:pathLst>
              <a:path h="10413997" w="18414997">
                <a:moveTo>
                  <a:pt x="0" y="0"/>
                </a:moveTo>
                <a:lnTo>
                  <a:pt x="18414997" y="0"/>
                </a:lnTo>
                <a:lnTo>
                  <a:pt x="18414997"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14412" y="9701212"/>
            <a:ext cx="3219450" cy="304800"/>
          </a:xfrm>
          <a:custGeom>
            <a:avLst/>
            <a:gdLst/>
            <a:ahLst/>
            <a:cxnLst/>
            <a:rect r="r" b="b" t="t" l="l"/>
            <a:pathLst>
              <a:path h="304800" w="3219450">
                <a:moveTo>
                  <a:pt x="0" y="0"/>
                </a:moveTo>
                <a:lnTo>
                  <a:pt x="3219450" y="0"/>
                </a:lnTo>
                <a:lnTo>
                  <a:pt x="3219450" y="304800"/>
                </a:lnTo>
                <a:lnTo>
                  <a:pt x="0" y="304800"/>
                </a:lnTo>
                <a:lnTo>
                  <a:pt x="0" y="0"/>
                </a:lnTo>
                <a:close/>
              </a:path>
            </a:pathLst>
          </a:custGeom>
          <a:blipFill>
            <a:blip r:embed="rId4"/>
            <a:stretch>
              <a:fillRect l="-66568" t="0" r="-66568" b="0"/>
            </a:stretch>
          </a:blipFill>
        </p:spPr>
      </p:sp>
      <p:grpSp>
        <p:nvGrpSpPr>
          <p:cNvPr name="Group 4" id="4"/>
          <p:cNvGrpSpPr>
            <a:grpSpLocks noChangeAspect="true"/>
          </p:cNvGrpSpPr>
          <p:nvPr/>
        </p:nvGrpSpPr>
        <p:grpSpPr>
          <a:xfrm rot="0">
            <a:off x="700088" y="9614935"/>
            <a:ext cx="5562600" cy="447675"/>
            <a:chOff x="0" y="0"/>
            <a:chExt cx="5562600" cy="447675"/>
          </a:xfrm>
        </p:grpSpPr>
        <p:sp>
          <p:nvSpPr>
            <p:cNvPr name="Freeform 5" id="5"/>
            <p:cNvSpPr/>
            <p:nvPr/>
          </p:nvSpPr>
          <p:spPr>
            <a:xfrm flipH="false" flipV="false" rot="0">
              <a:off x="0" y="0"/>
              <a:ext cx="5562600" cy="447675"/>
            </a:xfrm>
            <a:custGeom>
              <a:avLst/>
              <a:gdLst/>
              <a:ahLst/>
              <a:cxnLst/>
              <a:rect r="r" b="b" t="t" l="l"/>
              <a:pathLst>
                <a:path h="447675" w="5562600">
                  <a:moveTo>
                    <a:pt x="0" y="447675"/>
                  </a:moveTo>
                  <a:lnTo>
                    <a:pt x="5562600" y="447675"/>
                  </a:lnTo>
                  <a:lnTo>
                    <a:pt x="5562600" y="0"/>
                  </a:lnTo>
                  <a:lnTo>
                    <a:pt x="0" y="0"/>
                  </a:lnTo>
                  <a:lnTo>
                    <a:pt x="0" y="447675"/>
                  </a:lnTo>
                  <a:close/>
                </a:path>
              </a:pathLst>
            </a:custGeom>
            <a:solidFill>
              <a:srgbClr val="F2F2F2"/>
            </a:solidFill>
          </p:spPr>
        </p:sp>
      </p:grpSp>
      <p:sp>
        <p:nvSpPr>
          <p:cNvPr name="TextBox 6" id="6"/>
          <p:cNvSpPr txBox="true"/>
          <p:nvPr/>
        </p:nvSpPr>
        <p:spPr>
          <a:xfrm rot="0">
            <a:off x="17030128" y="9677971"/>
            <a:ext cx="112090" cy="297047"/>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rPr>
              <a:t>2</a:t>
            </a:r>
          </a:p>
        </p:txBody>
      </p:sp>
      <p:sp>
        <p:nvSpPr>
          <p:cNvPr name="TextBox 7" id="7"/>
          <p:cNvSpPr txBox="true"/>
          <p:nvPr/>
        </p:nvSpPr>
        <p:spPr>
          <a:xfrm rot="0">
            <a:off x="1201102" y="466477"/>
            <a:ext cx="8337299" cy="1327785"/>
          </a:xfrm>
          <a:prstGeom prst="rect">
            <a:avLst/>
          </a:prstGeom>
        </p:spPr>
        <p:txBody>
          <a:bodyPr anchor="t" rtlCol="false" tIns="0" lIns="0" bIns="0" rIns="0">
            <a:spAutoFit/>
          </a:bodyPr>
          <a:lstStyle/>
          <a:p>
            <a:pPr algn="l">
              <a:lnSpc>
                <a:spcPts val="10080"/>
              </a:lnSpc>
            </a:pPr>
            <a:r>
              <a:rPr lang="en-US" sz="7200">
                <a:solidFill>
                  <a:srgbClr val="984807"/>
                </a:solidFill>
                <a:latin typeface="Times New Roman Bold Italics"/>
              </a:rPr>
              <a:t>Keylogger &amp; Security</a:t>
            </a:r>
          </a:p>
        </p:txBody>
      </p:sp>
      <p:sp>
        <p:nvSpPr>
          <p:cNvPr name="TextBox 8" id="8"/>
          <p:cNvSpPr txBox="true"/>
          <p:nvPr/>
        </p:nvSpPr>
        <p:spPr>
          <a:xfrm rot="0">
            <a:off x="595598" y="2723674"/>
            <a:ext cx="13243960" cy="4926330"/>
          </a:xfrm>
          <a:prstGeom prst="rect">
            <a:avLst/>
          </a:prstGeom>
        </p:spPr>
        <p:txBody>
          <a:bodyPr anchor="t" rtlCol="false" tIns="0" lIns="0" bIns="0" rIns="0">
            <a:spAutoFit/>
          </a:bodyPr>
          <a:lstStyle/>
          <a:p>
            <a:pPr algn="just">
              <a:lnSpc>
                <a:spcPts val="3223"/>
              </a:lnSpc>
            </a:pPr>
            <a:r>
              <a:rPr lang="en-US" sz="2700" spc="24">
                <a:solidFill>
                  <a:srgbClr val="000000"/>
                </a:solidFill>
                <a:latin typeface="TT Rounds Condensed"/>
              </a:rPr>
              <a:t>A keystroke logger, commonly referred to as a keylogger, is a form of surveillance technology designed to monitor and record every keystroke made on a keyboard. These loggers can manifest as either software or hardware. Software keyloggers are typically installed clandestinely on a computer or mobile device, capable of capturing a vast array of data, including passwords, messages, and other personal information. On the other hand, hardware keyloggers are physical devices connected to a computer, usually placed between the keyboard and the computer, to intercept and record keystrokes. While keyloggers can serve legitimate purposes such as monitoring employee activity or recovering lost data, they are more commonly associated with malicious intentions, such as stealing sensitive information and committing identity theft. It's crucial for users to remain vigilant and employ security measures to protect against unauthorized access and data breaches facilitated by keyloggers.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6015038"/>
            <a:ext cx="671512" cy="4271962"/>
            <a:chOff x="0" y="0"/>
            <a:chExt cx="671512" cy="4271962"/>
          </a:xfrm>
        </p:grpSpPr>
        <p:sp>
          <p:nvSpPr>
            <p:cNvPr name="Freeform 3" id="3"/>
            <p:cNvSpPr/>
            <p:nvPr/>
          </p:nvSpPr>
          <p:spPr>
            <a:xfrm flipH="false" flipV="false" rot="0">
              <a:off x="0" y="0"/>
              <a:ext cx="671449" cy="4271899"/>
            </a:xfrm>
            <a:custGeom>
              <a:avLst/>
              <a:gdLst/>
              <a:ahLst/>
              <a:cxnLst/>
              <a:rect r="r" b="b" t="t" l="l"/>
              <a:pathLst>
                <a:path h="4271899" w="671449">
                  <a:moveTo>
                    <a:pt x="0" y="0"/>
                  </a:moveTo>
                  <a:lnTo>
                    <a:pt x="0" y="4271899"/>
                  </a:lnTo>
                  <a:lnTo>
                    <a:pt x="671449" y="4271899"/>
                  </a:lnTo>
                  <a:lnTo>
                    <a:pt x="0" y="0"/>
                  </a:lnTo>
                  <a:close/>
                </a:path>
              </a:pathLst>
            </a:custGeom>
            <a:solidFill>
              <a:srgbClr val="5FCAEE"/>
            </a:solidFill>
          </p:spPr>
        </p:sp>
      </p:grpSp>
      <p:sp>
        <p:nvSpPr>
          <p:cNvPr name="Freeform 4" id="4"/>
          <p:cNvSpPr/>
          <p:nvPr/>
        </p:nvSpPr>
        <p:spPr>
          <a:xfrm flipH="false" flipV="false" rot="0">
            <a:off x="11105417" y="-63503"/>
            <a:ext cx="7250078" cy="10415235"/>
          </a:xfrm>
          <a:custGeom>
            <a:avLst/>
            <a:gdLst/>
            <a:ahLst/>
            <a:cxnLst/>
            <a:rect r="r" b="b" t="t" l="l"/>
            <a:pathLst>
              <a:path h="10415235" w="7250078">
                <a:moveTo>
                  <a:pt x="0" y="0"/>
                </a:moveTo>
                <a:lnTo>
                  <a:pt x="7250077" y="0"/>
                </a:lnTo>
                <a:lnTo>
                  <a:pt x="7250077" y="10415235"/>
                </a:lnTo>
                <a:lnTo>
                  <a:pt x="0" y="104152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descr="Cyber experts express concern about data security in India, Telecom News,  ET Telecom"/>
          <p:cNvSpPr/>
          <p:nvPr/>
        </p:nvSpPr>
        <p:spPr>
          <a:xfrm flipH="false" flipV="false" rot="0">
            <a:off x="2857500" y="4229100"/>
            <a:ext cx="8886825" cy="5076768"/>
          </a:xfrm>
          <a:custGeom>
            <a:avLst/>
            <a:gdLst/>
            <a:ahLst/>
            <a:cxnLst/>
            <a:rect r="r" b="b" t="t" l="l"/>
            <a:pathLst>
              <a:path h="5076768" w="8886825">
                <a:moveTo>
                  <a:pt x="0" y="0"/>
                </a:moveTo>
                <a:lnTo>
                  <a:pt x="8886825" y="0"/>
                </a:lnTo>
                <a:lnTo>
                  <a:pt x="8886825" y="5076768"/>
                </a:lnTo>
                <a:lnTo>
                  <a:pt x="0" y="5076768"/>
                </a:lnTo>
                <a:lnTo>
                  <a:pt x="0" y="0"/>
                </a:lnTo>
                <a:close/>
              </a:path>
            </a:pathLst>
          </a:custGeom>
          <a:blipFill>
            <a:blip r:embed="rId4"/>
            <a:stretch>
              <a:fillRect l="0" t="-1" r="0" b="0"/>
            </a:stretch>
          </a:blipFill>
        </p:spPr>
      </p:sp>
      <p:sp>
        <p:nvSpPr>
          <p:cNvPr name="TextBox 6" id="6"/>
          <p:cNvSpPr txBox="true"/>
          <p:nvPr/>
        </p:nvSpPr>
        <p:spPr>
          <a:xfrm rot="0">
            <a:off x="891540" y="587769"/>
            <a:ext cx="13220805" cy="3318510"/>
          </a:xfrm>
          <a:prstGeom prst="rect">
            <a:avLst/>
          </a:prstGeom>
        </p:spPr>
        <p:txBody>
          <a:bodyPr anchor="t" rtlCol="false" tIns="0" lIns="0" bIns="0" rIns="0">
            <a:spAutoFit/>
          </a:bodyPr>
          <a:lstStyle/>
          <a:p>
            <a:pPr algn="just">
              <a:lnSpc>
                <a:spcPts val="3223"/>
              </a:lnSpc>
            </a:pPr>
            <a:r>
              <a:rPr lang="en-US" sz="2700" spc="24">
                <a:solidFill>
                  <a:srgbClr val="000000"/>
                </a:solidFill>
                <a:latin typeface="Times New Roman"/>
              </a:rPr>
              <a:t>Understanding keyloggers and bolstering security measures against them is paramount, given the substantial risk they pose to personal and organizational data security. Keyloggers, whether deployed through software or hardware, have the capability to surreptitiously capture sensitive information like passwords, financial details, and private communications, resulting in dire consequences such as identity theft, financial loss, and corporate espionage. Employing effective security measures, such as robust antivirus software, routine system monitoring, and practicing safe browsing habits, plays a critical role in detecting and thwarting keylogger infections.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6015038"/>
            <a:ext cx="671512" cy="4271962"/>
            <a:chOff x="0" y="0"/>
            <a:chExt cx="671512" cy="4271962"/>
          </a:xfrm>
        </p:grpSpPr>
        <p:sp>
          <p:nvSpPr>
            <p:cNvPr name="Freeform 3" id="3"/>
            <p:cNvSpPr/>
            <p:nvPr/>
          </p:nvSpPr>
          <p:spPr>
            <a:xfrm flipH="false" flipV="false" rot="0">
              <a:off x="0" y="0"/>
              <a:ext cx="671449" cy="4271899"/>
            </a:xfrm>
            <a:custGeom>
              <a:avLst/>
              <a:gdLst/>
              <a:ahLst/>
              <a:cxnLst/>
              <a:rect r="r" b="b" t="t" l="l"/>
              <a:pathLst>
                <a:path h="4271899" w="671449">
                  <a:moveTo>
                    <a:pt x="0" y="0"/>
                  </a:moveTo>
                  <a:lnTo>
                    <a:pt x="0" y="4271899"/>
                  </a:lnTo>
                  <a:lnTo>
                    <a:pt x="671449" y="4271899"/>
                  </a:lnTo>
                  <a:lnTo>
                    <a:pt x="0" y="0"/>
                  </a:lnTo>
                  <a:close/>
                </a:path>
              </a:pathLst>
            </a:custGeom>
            <a:solidFill>
              <a:srgbClr val="5FCAEE"/>
            </a:solidFill>
          </p:spPr>
        </p:sp>
      </p:grpSp>
      <p:grpSp>
        <p:nvGrpSpPr>
          <p:cNvPr name="Group 4" id="4"/>
          <p:cNvGrpSpPr>
            <a:grpSpLocks noChangeAspect="true"/>
          </p:cNvGrpSpPr>
          <p:nvPr/>
        </p:nvGrpSpPr>
        <p:grpSpPr>
          <a:xfrm rot="0">
            <a:off x="11044238" y="671512"/>
            <a:ext cx="542925" cy="542925"/>
            <a:chOff x="0" y="0"/>
            <a:chExt cx="542925" cy="542925"/>
          </a:xfrm>
        </p:grpSpPr>
        <p:sp>
          <p:nvSpPr>
            <p:cNvPr name="Freeform 5" id="5"/>
            <p:cNvSpPr/>
            <p:nvPr/>
          </p:nvSpPr>
          <p:spPr>
            <a:xfrm flipH="false" flipV="false" rot="0">
              <a:off x="0" y="0"/>
              <a:ext cx="542798" cy="543052"/>
            </a:xfrm>
            <a:custGeom>
              <a:avLst/>
              <a:gdLst/>
              <a:ahLst/>
              <a:cxnLst/>
              <a:rect r="r" b="b" t="t" l="l"/>
              <a:pathLst>
                <a:path h="543052" w="542798">
                  <a:moveTo>
                    <a:pt x="271526" y="0"/>
                  </a:moveTo>
                  <a:lnTo>
                    <a:pt x="199263" y="9779"/>
                  </a:lnTo>
                  <a:lnTo>
                    <a:pt x="134493" y="37084"/>
                  </a:lnTo>
                  <a:lnTo>
                    <a:pt x="79502" y="79502"/>
                  </a:lnTo>
                  <a:lnTo>
                    <a:pt x="37084" y="134493"/>
                  </a:lnTo>
                  <a:lnTo>
                    <a:pt x="9652" y="199263"/>
                  </a:lnTo>
                  <a:lnTo>
                    <a:pt x="0" y="271526"/>
                  </a:lnTo>
                  <a:lnTo>
                    <a:pt x="9652" y="343662"/>
                  </a:lnTo>
                  <a:lnTo>
                    <a:pt x="36957" y="408559"/>
                  </a:lnTo>
                  <a:lnTo>
                    <a:pt x="79375" y="463550"/>
                  </a:lnTo>
                  <a:lnTo>
                    <a:pt x="134366" y="506095"/>
                  </a:lnTo>
                  <a:lnTo>
                    <a:pt x="199263" y="533400"/>
                  </a:lnTo>
                  <a:lnTo>
                    <a:pt x="271399" y="543052"/>
                  </a:lnTo>
                  <a:lnTo>
                    <a:pt x="343535" y="533273"/>
                  </a:lnTo>
                  <a:lnTo>
                    <a:pt x="408432" y="505968"/>
                  </a:lnTo>
                  <a:lnTo>
                    <a:pt x="463423" y="463423"/>
                  </a:lnTo>
                  <a:lnTo>
                    <a:pt x="505841" y="408432"/>
                  </a:lnTo>
                  <a:lnTo>
                    <a:pt x="533146" y="343535"/>
                  </a:lnTo>
                  <a:lnTo>
                    <a:pt x="542798" y="271399"/>
                  </a:lnTo>
                  <a:lnTo>
                    <a:pt x="533019" y="199263"/>
                  </a:lnTo>
                  <a:lnTo>
                    <a:pt x="505714" y="134366"/>
                  </a:lnTo>
                  <a:lnTo>
                    <a:pt x="463296" y="79375"/>
                  </a:lnTo>
                  <a:lnTo>
                    <a:pt x="408305" y="36830"/>
                  </a:lnTo>
                  <a:lnTo>
                    <a:pt x="343535" y="9652"/>
                  </a:lnTo>
                  <a:lnTo>
                    <a:pt x="271526" y="0"/>
                  </a:lnTo>
                  <a:close/>
                </a:path>
              </a:pathLst>
            </a:custGeom>
            <a:solidFill>
              <a:srgbClr val="EBEBEB"/>
            </a:solidFill>
          </p:spPr>
        </p:sp>
      </p:grpSp>
      <p:sp>
        <p:nvSpPr>
          <p:cNvPr name="Freeform 6" id="6"/>
          <p:cNvSpPr/>
          <p:nvPr/>
        </p:nvSpPr>
        <p:spPr>
          <a:xfrm flipH="false" flipV="false" rot="0">
            <a:off x="11102273" y="-63503"/>
            <a:ext cx="7249230" cy="10413997"/>
          </a:xfrm>
          <a:custGeom>
            <a:avLst/>
            <a:gdLst/>
            <a:ahLst/>
            <a:cxnLst/>
            <a:rect r="r" b="b" t="t" l="l"/>
            <a:pathLst>
              <a:path h="10413997" w="7249230">
                <a:moveTo>
                  <a:pt x="0" y="0"/>
                </a:moveTo>
                <a:lnTo>
                  <a:pt x="7249230" y="0"/>
                </a:lnTo>
                <a:lnTo>
                  <a:pt x="7249230"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6030575" y="9201150"/>
            <a:ext cx="371475" cy="371475"/>
          </a:xfrm>
          <a:custGeom>
            <a:avLst/>
            <a:gdLst/>
            <a:ahLst/>
            <a:cxnLst/>
            <a:rect r="r" b="b" t="t" l="l"/>
            <a:pathLst>
              <a:path h="371475" w="371475">
                <a:moveTo>
                  <a:pt x="0" y="0"/>
                </a:moveTo>
                <a:lnTo>
                  <a:pt x="371475" y="0"/>
                </a:lnTo>
                <a:lnTo>
                  <a:pt x="371475" y="371475"/>
                </a:lnTo>
                <a:lnTo>
                  <a:pt x="0" y="371475"/>
                </a:lnTo>
                <a:lnTo>
                  <a:pt x="0" y="0"/>
                </a:lnTo>
                <a:close/>
              </a:path>
            </a:pathLst>
          </a:custGeom>
          <a:blipFill>
            <a:blip r:embed="rId4"/>
            <a:stretch>
              <a:fillRect l="0" t="0" r="0" b="0"/>
            </a:stretch>
          </a:blipFill>
        </p:spPr>
      </p:sp>
      <p:grpSp>
        <p:nvGrpSpPr>
          <p:cNvPr name="Group 8" id="8"/>
          <p:cNvGrpSpPr>
            <a:grpSpLocks noChangeAspect="true"/>
          </p:cNvGrpSpPr>
          <p:nvPr/>
        </p:nvGrpSpPr>
        <p:grpSpPr>
          <a:xfrm rot="0">
            <a:off x="700088" y="9614935"/>
            <a:ext cx="5562600" cy="447675"/>
            <a:chOff x="0" y="0"/>
            <a:chExt cx="5562600" cy="447675"/>
          </a:xfrm>
        </p:grpSpPr>
        <p:sp>
          <p:nvSpPr>
            <p:cNvPr name="Freeform 9" id="9"/>
            <p:cNvSpPr/>
            <p:nvPr/>
          </p:nvSpPr>
          <p:spPr>
            <a:xfrm flipH="false" flipV="false" rot="0">
              <a:off x="0" y="0"/>
              <a:ext cx="5562600" cy="447675"/>
            </a:xfrm>
            <a:custGeom>
              <a:avLst/>
              <a:gdLst/>
              <a:ahLst/>
              <a:cxnLst/>
              <a:rect r="r" b="b" t="t" l="l"/>
              <a:pathLst>
                <a:path h="447675" w="5562600">
                  <a:moveTo>
                    <a:pt x="0" y="447675"/>
                  </a:moveTo>
                  <a:lnTo>
                    <a:pt x="5562600" y="447675"/>
                  </a:lnTo>
                  <a:lnTo>
                    <a:pt x="5562600" y="0"/>
                  </a:lnTo>
                  <a:lnTo>
                    <a:pt x="0" y="0"/>
                  </a:lnTo>
                  <a:lnTo>
                    <a:pt x="0" y="447675"/>
                  </a:lnTo>
                  <a:close/>
                </a:path>
              </a:pathLst>
            </a:custGeom>
            <a:solidFill>
              <a:srgbClr val="F2F2F2"/>
            </a:solidFill>
          </p:spPr>
        </p:sp>
      </p:grpSp>
      <p:sp>
        <p:nvSpPr>
          <p:cNvPr name="Freeform 10" id="10"/>
          <p:cNvSpPr/>
          <p:nvPr/>
        </p:nvSpPr>
        <p:spPr>
          <a:xfrm flipH="false" flipV="false" rot="0">
            <a:off x="71438" y="5729288"/>
            <a:ext cx="2600239" cy="4514850"/>
          </a:xfrm>
          <a:custGeom>
            <a:avLst/>
            <a:gdLst/>
            <a:ahLst/>
            <a:cxnLst/>
            <a:rect r="r" b="b" t="t" l="l"/>
            <a:pathLst>
              <a:path h="4514850" w="2600239">
                <a:moveTo>
                  <a:pt x="0" y="0"/>
                </a:moveTo>
                <a:lnTo>
                  <a:pt x="2600239" y="0"/>
                </a:lnTo>
                <a:lnTo>
                  <a:pt x="2600239" y="4514850"/>
                </a:lnTo>
                <a:lnTo>
                  <a:pt x="0" y="4514850"/>
                </a:lnTo>
                <a:lnTo>
                  <a:pt x="0" y="0"/>
                </a:lnTo>
                <a:close/>
              </a:path>
            </a:pathLst>
          </a:custGeom>
          <a:blipFill>
            <a:blip r:embed="rId5"/>
            <a:stretch>
              <a:fillRect l="-3" t="0" r="0" b="0"/>
            </a:stretch>
          </a:blipFill>
        </p:spPr>
      </p:sp>
      <p:sp>
        <p:nvSpPr>
          <p:cNvPr name="TextBox 11" id="11"/>
          <p:cNvSpPr txBox="true"/>
          <p:nvPr/>
        </p:nvSpPr>
        <p:spPr>
          <a:xfrm rot="0">
            <a:off x="1128712" y="9684791"/>
            <a:ext cx="2702585" cy="298580"/>
          </a:xfrm>
          <a:prstGeom prst="rect">
            <a:avLst/>
          </a:prstGeom>
        </p:spPr>
        <p:txBody>
          <a:bodyPr anchor="t" rtlCol="false" tIns="0" lIns="0" bIns="0" rIns="0">
            <a:spAutoFit/>
          </a:bodyPr>
          <a:lstStyle/>
          <a:p>
            <a:pPr algn="l">
              <a:lnSpc>
                <a:spcPts val="2310"/>
              </a:lnSpc>
            </a:pPr>
            <a:r>
              <a:rPr lang="en-US" sz="1650" spc="29">
                <a:solidFill>
                  <a:srgbClr val="2D83C3"/>
                </a:solidFill>
                <a:latin typeface="Trebuchet MS"/>
              </a:rPr>
              <a:t>3/21/2024 </a:t>
            </a:r>
            <a:r>
              <a:rPr lang="en-US" sz="1650" spc="29">
                <a:solidFill>
                  <a:srgbClr val="2D83C3"/>
                </a:solidFill>
                <a:latin typeface="Trebuchet MS Bold"/>
              </a:rPr>
              <a:t>Annual Review</a:t>
            </a:r>
          </a:p>
        </p:txBody>
      </p:sp>
      <p:sp>
        <p:nvSpPr>
          <p:cNvPr name="TextBox 12" id="12"/>
          <p:cNvSpPr txBox="true"/>
          <p:nvPr/>
        </p:nvSpPr>
        <p:spPr>
          <a:xfrm rot="0">
            <a:off x="17030128" y="9677971"/>
            <a:ext cx="112090" cy="297047"/>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rPr>
              <a:t>4</a:t>
            </a:r>
          </a:p>
        </p:txBody>
      </p:sp>
      <p:sp>
        <p:nvSpPr>
          <p:cNvPr name="TextBox 13" id="13"/>
          <p:cNvSpPr txBox="true"/>
          <p:nvPr/>
        </p:nvSpPr>
        <p:spPr>
          <a:xfrm rot="0">
            <a:off x="1109662" y="567185"/>
            <a:ext cx="3559969" cy="1240793"/>
          </a:xfrm>
          <a:prstGeom prst="rect">
            <a:avLst/>
          </a:prstGeom>
        </p:spPr>
        <p:txBody>
          <a:bodyPr anchor="t" rtlCol="false" tIns="0" lIns="0" bIns="0" rIns="0">
            <a:spAutoFit/>
          </a:bodyPr>
          <a:lstStyle/>
          <a:p>
            <a:pPr algn="l">
              <a:lnSpc>
                <a:spcPts val="10080"/>
              </a:lnSpc>
            </a:pPr>
            <a:r>
              <a:rPr lang="en-US" sz="7200">
                <a:solidFill>
                  <a:srgbClr val="8064A2"/>
                </a:solidFill>
                <a:latin typeface="Trebuchet MS Bold"/>
              </a:rPr>
              <a:t>AGENDA</a:t>
            </a:r>
          </a:p>
        </p:txBody>
      </p:sp>
      <p:sp>
        <p:nvSpPr>
          <p:cNvPr name="TextBox 14" id="14"/>
          <p:cNvSpPr txBox="true"/>
          <p:nvPr/>
        </p:nvSpPr>
        <p:spPr>
          <a:xfrm rot="0">
            <a:off x="3509086" y="2243633"/>
            <a:ext cx="7668301" cy="4935855"/>
          </a:xfrm>
          <a:prstGeom prst="rect">
            <a:avLst/>
          </a:prstGeom>
        </p:spPr>
        <p:txBody>
          <a:bodyPr anchor="t" rtlCol="false" tIns="0" lIns="0" bIns="0" rIns="0">
            <a:spAutoFit/>
          </a:bodyPr>
          <a:lstStyle/>
          <a:p>
            <a:pPr algn="l">
              <a:lnSpc>
                <a:spcPts val="4276"/>
              </a:lnSpc>
            </a:pPr>
            <a:r>
              <a:rPr lang="en-US" sz="3600" spc="14">
                <a:solidFill>
                  <a:srgbClr val="000000"/>
                </a:solidFill>
                <a:latin typeface="Times New Roman"/>
              </a:rPr>
              <a:t>1.Introduction to Keyloggers 2.Problem statement 3.Project overview 4.Who are the end users? 5.Solution and its value proposition 6.The wow in your solution 7.Detection of Keyloggers 8.Prevention and Protection Strategies 9.Modelling</a:t>
            </a:r>
          </a:p>
        </p:txBody>
      </p:sp>
      <p:sp>
        <p:nvSpPr>
          <p:cNvPr name="TextBox 15" id="15"/>
          <p:cNvSpPr txBox="true"/>
          <p:nvPr/>
        </p:nvSpPr>
        <p:spPr>
          <a:xfrm rot="0">
            <a:off x="3280486" y="7129967"/>
            <a:ext cx="2101548" cy="592455"/>
          </a:xfrm>
          <a:prstGeom prst="rect">
            <a:avLst/>
          </a:prstGeom>
        </p:spPr>
        <p:txBody>
          <a:bodyPr anchor="t" rtlCol="false" tIns="0" lIns="0" bIns="0" rIns="0">
            <a:spAutoFit/>
          </a:bodyPr>
          <a:lstStyle/>
          <a:p>
            <a:pPr algn="l">
              <a:lnSpc>
                <a:spcPts val="4276"/>
              </a:lnSpc>
            </a:pPr>
            <a:r>
              <a:rPr lang="en-US" sz="3600" spc="39">
                <a:solidFill>
                  <a:srgbClr val="000000"/>
                </a:solidFill>
                <a:latin typeface="Times New Roman"/>
              </a:rPr>
              <a:t>10.Results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6015038"/>
            <a:ext cx="671512" cy="4271962"/>
            <a:chOff x="0" y="0"/>
            <a:chExt cx="671512" cy="4271962"/>
          </a:xfrm>
        </p:grpSpPr>
        <p:sp>
          <p:nvSpPr>
            <p:cNvPr name="Freeform 3" id="3"/>
            <p:cNvSpPr/>
            <p:nvPr/>
          </p:nvSpPr>
          <p:spPr>
            <a:xfrm flipH="false" flipV="false" rot="0">
              <a:off x="0" y="0"/>
              <a:ext cx="671449" cy="4271899"/>
            </a:xfrm>
            <a:custGeom>
              <a:avLst/>
              <a:gdLst/>
              <a:ahLst/>
              <a:cxnLst/>
              <a:rect r="r" b="b" t="t" l="l"/>
              <a:pathLst>
                <a:path h="4271899" w="671449">
                  <a:moveTo>
                    <a:pt x="0" y="0"/>
                  </a:moveTo>
                  <a:lnTo>
                    <a:pt x="0" y="4271899"/>
                  </a:lnTo>
                  <a:lnTo>
                    <a:pt x="671449" y="4271899"/>
                  </a:lnTo>
                  <a:lnTo>
                    <a:pt x="0" y="0"/>
                  </a:lnTo>
                  <a:close/>
                </a:path>
              </a:pathLst>
            </a:custGeom>
            <a:solidFill>
              <a:srgbClr val="5FCAEE"/>
            </a:solidFill>
          </p:spPr>
        </p:sp>
      </p:grpSp>
      <p:sp>
        <p:nvSpPr>
          <p:cNvPr name="Freeform 4" id="4"/>
          <p:cNvSpPr/>
          <p:nvPr/>
        </p:nvSpPr>
        <p:spPr>
          <a:xfrm flipH="false" flipV="false" rot="0">
            <a:off x="11105417" y="-63503"/>
            <a:ext cx="7250078" cy="10415235"/>
          </a:xfrm>
          <a:custGeom>
            <a:avLst/>
            <a:gdLst/>
            <a:ahLst/>
            <a:cxnLst/>
            <a:rect r="r" b="b" t="t" l="l"/>
            <a:pathLst>
              <a:path h="10415235" w="7250078">
                <a:moveTo>
                  <a:pt x="0" y="0"/>
                </a:moveTo>
                <a:lnTo>
                  <a:pt x="7250077" y="0"/>
                </a:lnTo>
                <a:lnTo>
                  <a:pt x="7250077" y="10415235"/>
                </a:lnTo>
                <a:lnTo>
                  <a:pt x="0" y="104152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1987212" y="4400550"/>
            <a:ext cx="4142489" cy="4886325"/>
          </a:xfrm>
          <a:custGeom>
            <a:avLst/>
            <a:gdLst/>
            <a:ahLst/>
            <a:cxnLst/>
            <a:rect r="r" b="b" t="t" l="l"/>
            <a:pathLst>
              <a:path h="4886325" w="4142489">
                <a:moveTo>
                  <a:pt x="0" y="0"/>
                </a:moveTo>
                <a:lnTo>
                  <a:pt x="4142490" y="0"/>
                </a:lnTo>
                <a:lnTo>
                  <a:pt x="4142490" y="4886325"/>
                </a:lnTo>
                <a:lnTo>
                  <a:pt x="0" y="4886325"/>
                </a:lnTo>
                <a:lnTo>
                  <a:pt x="0" y="0"/>
                </a:lnTo>
                <a:close/>
              </a:path>
            </a:pathLst>
          </a:custGeom>
          <a:blipFill>
            <a:blip r:embed="rId4"/>
            <a:stretch>
              <a:fillRect l="-21" t="0" r="0" b="0"/>
            </a:stretch>
          </a:blipFill>
        </p:spPr>
      </p:sp>
      <p:sp>
        <p:nvSpPr>
          <p:cNvPr name="Freeform 6" id="6"/>
          <p:cNvSpPr/>
          <p:nvPr/>
        </p:nvSpPr>
        <p:spPr>
          <a:xfrm flipH="false" flipV="false" rot="0">
            <a:off x="1014412" y="9701212"/>
            <a:ext cx="3219450" cy="304800"/>
          </a:xfrm>
          <a:custGeom>
            <a:avLst/>
            <a:gdLst/>
            <a:ahLst/>
            <a:cxnLst/>
            <a:rect r="r" b="b" t="t" l="l"/>
            <a:pathLst>
              <a:path h="304800" w="3219450">
                <a:moveTo>
                  <a:pt x="0" y="0"/>
                </a:moveTo>
                <a:lnTo>
                  <a:pt x="3219450" y="0"/>
                </a:lnTo>
                <a:lnTo>
                  <a:pt x="3219450" y="304800"/>
                </a:lnTo>
                <a:lnTo>
                  <a:pt x="0" y="304800"/>
                </a:lnTo>
                <a:lnTo>
                  <a:pt x="0" y="0"/>
                </a:lnTo>
                <a:close/>
              </a:path>
            </a:pathLst>
          </a:custGeom>
          <a:blipFill>
            <a:blip r:embed="rId5"/>
            <a:stretch>
              <a:fillRect l="-66568" t="0" r="-66568" b="0"/>
            </a:stretch>
          </a:blipFill>
        </p:spPr>
      </p:sp>
      <p:grpSp>
        <p:nvGrpSpPr>
          <p:cNvPr name="Group 7" id="7"/>
          <p:cNvGrpSpPr>
            <a:grpSpLocks noChangeAspect="true"/>
          </p:cNvGrpSpPr>
          <p:nvPr/>
        </p:nvGrpSpPr>
        <p:grpSpPr>
          <a:xfrm rot="0">
            <a:off x="1043940" y="2284095"/>
            <a:ext cx="76200" cy="76200"/>
            <a:chOff x="0" y="0"/>
            <a:chExt cx="76200" cy="76200"/>
          </a:xfrm>
        </p:grpSpPr>
        <p:sp>
          <p:nvSpPr>
            <p:cNvPr name="Freeform 8" id="8"/>
            <p:cNvSpPr/>
            <p:nvPr/>
          </p:nvSpPr>
          <p:spPr>
            <a:xfrm flipH="false" flipV="false" rot="0">
              <a:off x="0" y="0"/>
              <a:ext cx="76200" cy="76200"/>
            </a:xfrm>
            <a:custGeom>
              <a:avLst/>
              <a:gdLst/>
              <a:ahLst/>
              <a:cxnLst/>
              <a:rect r="r" b="b" t="t" l="l"/>
              <a:pathLst>
                <a:path h="76200" w="76200">
                  <a:moveTo>
                    <a:pt x="76200" y="38100"/>
                  </a:moveTo>
                  <a:lnTo>
                    <a:pt x="75184" y="48006"/>
                  </a:lnTo>
                  <a:cubicBezTo>
                    <a:pt x="71374" y="57404"/>
                    <a:pt x="68580" y="61468"/>
                    <a:pt x="65024" y="65024"/>
                  </a:cubicBezTo>
                  <a:lnTo>
                    <a:pt x="57277" y="71374"/>
                  </a:lnTo>
                  <a:cubicBezTo>
                    <a:pt x="48006" y="75184"/>
                    <a:pt x="43180" y="76200"/>
                    <a:pt x="38100" y="76200"/>
                  </a:cubicBezTo>
                  <a:lnTo>
                    <a:pt x="28194" y="75184"/>
                  </a:lnTo>
                  <a:cubicBezTo>
                    <a:pt x="18796" y="71374"/>
                    <a:pt x="14732" y="68580"/>
                    <a:pt x="11176" y="65024"/>
                  </a:cubicBezTo>
                  <a:lnTo>
                    <a:pt x="4826" y="57277"/>
                  </a:lnTo>
                  <a:cubicBezTo>
                    <a:pt x="1016" y="48006"/>
                    <a:pt x="0" y="43180"/>
                    <a:pt x="0" y="38100"/>
                  </a:cubicBezTo>
                  <a:lnTo>
                    <a:pt x="1016" y="28194"/>
                  </a:lnTo>
                  <a:cubicBezTo>
                    <a:pt x="4826" y="18796"/>
                    <a:pt x="7620" y="14732"/>
                    <a:pt x="11176" y="11176"/>
                  </a:cubicBezTo>
                  <a:lnTo>
                    <a:pt x="18923" y="4826"/>
                  </a:lnTo>
                  <a:cubicBezTo>
                    <a:pt x="28194" y="1016"/>
                    <a:pt x="33020" y="0"/>
                    <a:pt x="38100" y="0"/>
                  </a:cubicBezTo>
                  <a:lnTo>
                    <a:pt x="48006" y="1016"/>
                  </a:lnTo>
                  <a:cubicBezTo>
                    <a:pt x="57404" y="4826"/>
                    <a:pt x="61468" y="7620"/>
                    <a:pt x="65024" y="11176"/>
                  </a:cubicBezTo>
                  <a:lnTo>
                    <a:pt x="71374" y="18923"/>
                  </a:lnTo>
                  <a:cubicBezTo>
                    <a:pt x="75184" y="28194"/>
                    <a:pt x="76200" y="33020"/>
                    <a:pt x="76200" y="38100"/>
                  </a:cubicBezTo>
                  <a:close/>
                </a:path>
              </a:pathLst>
            </a:custGeom>
            <a:solidFill>
              <a:srgbClr val="000000"/>
            </a:solidFill>
          </p:spPr>
        </p:sp>
      </p:grpSp>
      <p:grpSp>
        <p:nvGrpSpPr>
          <p:cNvPr name="Group 9" id="9"/>
          <p:cNvGrpSpPr>
            <a:grpSpLocks noChangeAspect="true"/>
          </p:cNvGrpSpPr>
          <p:nvPr/>
        </p:nvGrpSpPr>
        <p:grpSpPr>
          <a:xfrm rot="0">
            <a:off x="1043940" y="5151120"/>
            <a:ext cx="76200" cy="76200"/>
            <a:chOff x="0" y="0"/>
            <a:chExt cx="76200" cy="76200"/>
          </a:xfrm>
        </p:grpSpPr>
        <p:sp>
          <p:nvSpPr>
            <p:cNvPr name="Freeform 10" id="10"/>
            <p:cNvSpPr/>
            <p:nvPr/>
          </p:nvSpPr>
          <p:spPr>
            <a:xfrm flipH="false" flipV="false" rot="0">
              <a:off x="0" y="0"/>
              <a:ext cx="76200" cy="76200"/>
            </a:xfrm>
            <a:custGeom>
              <a:avLst/>
              <a:gdLst/>
              <a:ahLst/>
              <a:cxnLst/>
              <a:rect r="r" b="b" t="t" l="l"/>
              <a:pathLst>
                <a:path h="76200" w="76200">
                  <a:moveTo>
                    <a:pt x="76200" y="38100"/>
                  </a:moveTo>
                  <a:lnTo>
                    <a:pt x="75184" y="48006"/>
                  </a:lnTo>
                  <a:cubicBezTo>
                    <a:pt x="71374" y="57404"/>
                    <a:pt x="68580" y="61468"/>
                    <a:pt x="65024" y="65024"/>
                  </a:cubicBezTo>
                  <a:lnTo>
                    <a:pt x="57277" y="71374"/>
                  </a:lnTo>
                  <a:cubicBezTo>
                    <a:pt x="48006" y="75184"/>
                    <a:pt x="43180" y="76200"/>
                    <a:pt x="38100" y="76200"/>
                  </a:cubicBezTo>
                  <a:lnTo>
                    <a:pt x="28194" y="75184"/>
                  </a:lnTo>
                  <a:cubicBezTo>
                    <a:pt x="18796" y="71374"/>
                    <a:pt x="14732" y="68580"/>
                    <a:pt x="11176" y="65024"/>
                  </a:cubicBezTo>
                  <a:lnTo>
                    <a:pt x="4826" y="57277"/>
                  </a:lnTo>
                  <a:cubicBezTo>
                    <a:pt x="1016" y="48006"/>
                    <a:pt x="0" y="43180"/>
                    <a:pt x="0" y="38100"/>
                  </a:cubicBezTo>
                  <a:lnTo>
                    <a:pt x="1016" y="28194"/>
                  </a:lnTo>
                  <a:cubicBezTo>
                    <a:pt x="4826" y="18796"/>
                    <a:pt x="7620" y="14732"/>
                    <a:pt x="11176" y="11176"/>
                  </a:cubicBezTo>
                  <a:lnTo>
                    <a:pt x="18923" y="4826"/>
                  </a:lnTo>
                  <a:cubicBezTo>
                    <a:pt x="28194" y="1016"/>
                    <a:pt x="33020" y="0"/>
                    <a:pt x="38100" y="0"/>
                  </a:cubicBezTo>
                  <a:lnTo>
                    <a:pt x="48006" y="1016"/>
                  </a:lnTo>
                  <a:cubicBezTo>
                    <a:pt x="57404" y="4826"/>
                    <a:pt x="61468" y="7620"/>
                    <a:pt x="65024" y="11176"/>
                  </a:cubicBezTo>
                  <a:lnTo>
                    <a:pt x="71374" y="18923"/>
                  </a:lnTo>
                  <a:cubicBezTo>
                    <a:pt x="75184" y="28194"/>
                    <a:pt x="76200" y="33020"/>
                    <a:pt x="76200" y="38100"/>
                  </a:cubicBezTo>
                  <a:close/>
                </a:path>
              </a:pathLst>
            </a:custGeom>
            <a:solidFill>
              <a:srgbClr val="000000"/>
            </a:solidFill>
          </p:spPr>
        </p:sp>
      </p:grpSp>
      <p:sp>
        <p:nvSpPr>
          <p:cNvPr name="TextBox 11" id="11"/>
          <p:cNvSpPr txBox="true"/>
          <p:nvPr/>
        </p:nvSpPr>
        <p:spPr>
          <a:xfrm rot="0">
            <a:off x="1251109" y="783603"/>
            <a:ext cx="9822828" cy="3804085"/>
          </a:xfrm>
          <a:prstGeom prst="rect">
            <a:avLst/>
          </a:prstGeom>
        </p:spPr>
        <p:txBody>
          <a:bodyPr anchor="t" rtlCol="false" tIns="0" lIns="0" bIns="0" rIns="0">
            <a:spAutoFit/>
          </a:bodyPr>
          <a:lstStyle/>
          <a:p>
            <a:pPr algn="just">
              <a:lnSpc>
                <a:spcPts val="8925"/>
              </a:lnSpc>
            </a:pPr>
            <a:r>
              <a:rPr lang="en-US" sz="6375" spc="25">
                <a:solidFill>
                  <a:srgbClr val="8064A2"/>
                </a:solidFill>
                <a:latin typeface="Trebuchet MS Bold"/>
              </a:rPr>
              <a:t>PROBLEM</a:t>
            </a:r>
            <a:r>
              <a:rPr lang="en-US" sz="6375" spc="25">
                <a:solidFill>
                  <a:srgbClr val="000000"/>
                </a:solidFill>
                <a:latin typeface="Trebuchet MS Bold"/>
              </a:rPr>
              <a:t> </a:t>
            </a:r>
            <a:r>
              <a:rPr lang="en-US" sz="6375" spc="25">
                <a:solidFill>
                  <a:srgbClr val="8064A2"/>
                </a:solidFill>
                <a:latin typeface="Trebuchet MS Bold"/>
              </a:rPr>
              <a:t>STATEMENT</a:t>
            </a:r>
          </a:p>
          <a:p>
            <a:pPr algn="just">
              <a:lnSpc>
                <a:spcPts val="3223"/>
              </a:lnSpc>
            </a:pPr>
            <a:r>
              <a:rPr lang="en-US" sz="2700" spc="18">
                <a:solidFill>
                  <a:srgbClr val="000000"/>
                </a:solidFill>
                <a:latin typeface="Times New Roman"/>
              </a:rPr>
              <a:t>The rising ubiquity of keyloggers presents a substantial challenge to digital security, jeopardizing the confidentiality and integrity of sensitive information. Despite strides in cybersecurity, numerous individuals and organizations persist in their susceptibility to these clandestine tools, capable of logging keystrokes to pilfer passwords, financial details, and confidential data.</a:t>
            </a:r>
          </a:p>
        </p:txBody>
      </p:sp>
      <p:sp>
        <p:nvSpPr>
          <p:cNvPr name="TextBox 12" id="12"/>
          <p:cNvSpPr txBox="true"/>
          <p:nvPr/>
        </p:nvSpPr>
        <p:spPr>
          <a:xfrm rot="0">
            <a:off x="17030128" y="9677971"/>
            <a:ext cx="112090" cy="297047"/>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rPr>
              <a:t>5</a:t>
            </a:r>
          </a:p>
        </p:txBody>
      </p:sp>
      <p:sp>
        <p:nvSpPr>
          <p:cNvPr name="TextBox 13" id="13"/>
          <p:cNvSpPr txBox="true"/>
          <p:nvPr/>
        </p:nvSpPr>
        <p:spPr>
          <a:xfrm rot="0">
            <a:off x="1265844" y="4969269"/>
            <a:ext cx="9807769" cy="3318510"/>
          </a:xfrm>
          <a:prstGeom prst="rect">
            <a:avLst/>
          </a:prstGeom>
        </p:spPr>
        <p:txBody>
          <a:bodyPr anchor="t" rtlCol="false" tIns="0" lIns="0" bIns="0" rIns="0">
            <a:spAutoFit/>
          </a:bodyPr>
          <a:lstStyle/>
          <a:p>
            <a:pPr algn="just">
              <a:lnSpc>
                <a:spcPts val="3223"/>
              </a:lnSpc>
            </a:pPr>
            <a:r>
              <a:rPr lang="en-US" sz="2700">
                <a:solidFill>
                  <a:srgbClr val="000000"/>
                </a:solidFill>
                <a:latin typeface="Times New Roman"/>
              </a:rPr>
              <a:t>This initiative aims to tackle the urgent demand for efficient detection and prevention methods against keyloggers. It will delve into the contemporary realm of keylogger technology, assess the efficacy of current security measures, and devise pioneering solutions to bolster defense against these dangers. Through these efforts, the project endeavors to alleviate the hazards linked with keyloggers, fortify the security of personal and organizational data, and foster a resilient digital environment.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6015038"/>
            <a:ext cx="671512" cy="4271962"/>
            <a:chOff x="0" y="0"/>
            <a:chExt cx="671512" cy="4271962"/>
          </a:xfrm>
        </p:grpSpPr>
        <p:sp>
          <p:nvSpPr>
            <p:cNvPr name="Freeform 3" id="3"/>
            <p:cNvSpPr/>
            <p:nvPr/>
          </p:nvSpPr>
          <p:spPr>
            <a:xfrm flipH="false" flipV="false" rot="0">
              <a:off x="0" y="0"/>
              <a:ext cx="671449" cy="4271899"/>
            </a:xfrm>
            <a:custGeom>
              <a:avLst/>
              <a:gdLst/>
              <a:ahLst/>
              <a:cxnLst/>
              <a:rect r="r" b="b" t="t" l="l"/>
              <a:pathLst>
                <a:path h="4271899" w="671449">
                  <a:moveTo>
                    <a:pt x="0" y="0"/>
                  </a:moveTo>
                  <a:lnTo>
                    <a:pt x="0" y="4271899"/>
                  </a:lnTo>
                  <a:lnTo>
                    <a:pt x="671449" y="4271899"/>
                  </a:lnTo>
                  <a:lnTo>
                    <a:pt x="0" y="0"/>
                  </a:lnTo>
                  <a:close/>
                </a:path>
              </a:pathLst>
            </a:custGeom>
            <a:solidFill>
              <a:srgbClr val="5FCAEE"/>
            </a:solidFill>
          </p:spPr>
        </p:sp>
      </p:grpSp>
      <p:sp>
        <p:nvSpPr>
          <p:cNvPr name="Freeform 4" id="4"/>
          <p:cNvSpPr/>
          <p:nvPr/>
        </p:nvSpPr>
        <p:spPr>
          <a:xfrm flipH="false" flipV="false" rot="0">
            <a:off x="11105417" y="-63503"/>
            <a:ext cx="7250078" cy="10415235"/>
          </a:xfrm>
          <a:custGeom>
            <a:avLst/>
            <a:gdLst/>
            <a:ahLst/>
            <a:cxnLst/>
            <a:rect r="r" b="b" t="t" l="l"/>
            <a:pathLst>
              <a:path h="10415235" w="7250078">
                <a:moveTo>
                  <a:pt x="0" y="0"/>
                </a:moveTo>
                <a:lnTo>
                  <a:pt x="7250077" y="0"/>
                </a:lnTo>
                <a:lnTo>
                  <a:pt x="7250077" y="10415235"/>
                </a:lnTo>
                <a:lnTo>
                  <a:pt x="0" y="104152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2987338" y="3971925"/>
            <a:ext cx="5300662" cy="5715000"/>
          </a:xfrm>
          <a:custGeom>
            <a:avLst/>
            <a:gdLst/>
            <a:ahLst/>
            <a:cxnLst/>
            <a:rect r="r" b="b" t="t" l="l"/>
            <a:pathLst>
              <a:path h="5715000" w="5300662">
                <a:moveTo>
                  <a:pt x="0" y="0"/>
                </a:moveTo>
                <a:lnTo>
                  <a:pt x="5300662" y="0"/>
                </a:lnTo>
                <a:lnTo>
                  <a:pt x="5300662" y="5715000"/>
                </a:lnTo>
                <a:lnTo>
                  <a:pt x="0" y="5715000"/>
                </a:lnTo>
                <a:lnTo>
                  <a:pt x="0" y="0"/>
                </a:lnTo>
                <a:close/>
              </a:path>
            </a:pathLst>
          </a:custGeom>
          <a:blipFill>
            <a:blip r:embed="rId4"/>
            <a:stretch>
              <a:fillRect l="0" t="0" r="-89" b="0"/>
            </a:stretch>
          </a:blipFill>
        </p:spPr>
      </p:sp>
      <p:sp>
        <p:nvSpPr>
          <p:cNvPr name="Freeform 6" id="6"/>
          <p:cNvSpPr/>
          <p:nvPr/>
        </p:nvSpPr>
        <p:spPr>
          <a:xfrm flipH="false" flipV="false" rot="0">
            <a:off x="1014412" y="9701212"/>
            <a:ext cx="3219450" cy="304800"/>
          </a:xfrm>
          <a:custGeom>
            <a:avLst/>
            <a:gdLst/>
            <a:ahLst/>
            <a:cxnLst/>
            <a:rect r="r" b="b" t="t" l="l"/>
            <a:pathLst>
              <a:path h="304800" w="3219450">
                <a:moveTo>
                  <a:pt x="0" y="0"/>
                </a:moveTo>
                <a:lnTo>
                  <a:pt x="3219450" y="0"/>
                </a:lnTo>
                <a:lnTo>
                  <a:pt x="3219450" y="304800"/>
                </a:lnTo>
                <a:lnTo>
                  <a:pt x="0" y="304800"/>
                </a:lnTo>
                <a:lnTo>
                  <a:pt x="0" y="0"/>
                </a:lnTo>
                <a:close/>
              </a:path>
            </a:pathLst>
          </a:custGeom>
          <a:blipFill>
            <a:blip r:embed="rId5"/>
            <a:stretch>
              <a:fillRect l="-66568" t="0" r="-66568" b="0"/>
            </a:stretch>
          </a:blipFill>
        </p:spPr>
      </p:sp>
      <p:grpSp>
        <p:nvGrpSpPr>
          <p:cNvPr name="Group 7" id="7"/>
          <p:cNvGrpSpPr>
            <a:grpSpLocks noChangeAspect="true"/>
          </p:cNvGrpSpPr>
          <p:nvPr/>
        </p:nvGrpSpPr>
        <p:grpSpPr>
          <a:xfrm rot="0">
            <a:off x="929640" y="2160422"/>
            <a:ext cx="76200" cy="76200"/>
            <a:chOff x="0" y="0"/>
            <a:chExt cx="76200" cy="76200"/>
          </a:xfrm>
        </p:grpSpPr>
        <p:sp>
          <p:nvSpPr>
            <p:cNvPr name="Freeform 8" id="8"/>
            <p:cNvSpPr/>
            <p:nvPr/>
          </p:nvSpPr>
          <p:spPr>
            <a:xfrm flipH="false" flipV="false" rot="0">
              <a:off x="0" y="0"/>
              <a:ext cx="76200" cy="76200"/>
            </a:xfrm>
            <a:custGeom>
              <a:avLst/>
              <a:gdLst/>
              <a:ahLst/>
              <a:cxnLst/>
              <a:rect r="r" b="b" t="t" l="l"/>
              <a:pathLst>
                <a:path h="76200" w="76200">
                  <a:moveTo>
                    <a:pt x="76200" y="38100"/>
                  </a:moveTo>
                  <a:lnTo>
                    <a:pt x="75184" y="48006"/>
                  </a:lnTo>
                  <a:cubicBezTo>
                    <a:pt x="71374" y="57404"/>
                    <a:pt x="68580" y="61468"/>
                    <a:pt x="65024" y="65024"/>
                  </a:cubicBezTo>
                  <a:lnTo>
                    <a:pt x="57277" y="71374"/>
                  </a:lnTo>
                  <a:cubicBezTo>
                    <a:pt x="48006" y="75184"/>
                    <a:pt x="43180" y="76200"/>
                    <a:pt x="38100" y="76200"/>
                  </a:cubicBezTo>
                  <a:lnTo>
                    <a:pt x="28194" y="75184"/>
                  </a:lnTo>
                  <a:cubicBezTo>
                    <a:pt x="18796" y="71374"/>
                    <a:pt x="14732" y="68580"/>
                    <a:pt x="11176" y="65024"/>
                  </a:cubicBezTo>
                  <a:lnTo>
                    <a:pt x="4826" y="57277"/>
                  </a:lnTo>
                  <a:cubicBezTo>
                    <a:pt x="1016" y="48006"/>
                    <a:pt x="0" y="43180"/>
                    <a:pt x="0" y="38100"/>
                  </a:cubicBezTo>
                  <a:lnTo>
                    <a:pt x="1016" y="28194"/>
                  </a:lnTo>
                  <a:cubicBezTo>
                    <a:pt x="4826" y="18796"/>
                    <a:pt x="7620" y="14732"/>
                    <a:pt x="11176" y="11176"/>
                  </a:cubicBezTo>
                  <a:lnTo>
                    <a:pt x="18923" y="4826"/>
                  </a:lnTo>
                  <a:cubicBezTo>
                    <a:pt x="28194" y="1016"/>
                    <a:pt x="33020" y="0"/>
                    <a:pt x="38100" y="0"/>
                  </a:cubicBezTo>
                  <a:lnTo>
                    <a:pt x="48006" y="1016"/>
                  </a:lnTo>
                  <a:cubicBezTo>
                    <a:pt x="57404" y="4826"/>
                    <a:pt x="61468" y="7620"/>
                    <a:pt x="65024" y="11176"/>
                  </a:cubicBezTo>
                  <a:lnTo>
                    <a:pt x="71374" y="18923"/>
                  </a:lnTo>
                  <a:cubicBezTo>
                    <a:pt x="75184" y="28194"/>
                    <a:pt x="76200" y="33020"/>
                    <a:pt x="76200" y="38100"/>
                  </a:cubicBezTo>
                  <a:close/>
                </a:path>
              </a:pathLst>
            </a:custGeom>
            <a:solidFill>
              <a:srgbClr val="000000"/>
            </a:solidFill>
          </p:spPr>
        </p:sp>
      </p:grpSp>
      <p:grpSp>
        <p:nvGrpSpPr>
          <p:cNvPr name="Group 9" id="9"/>
          <p:cNvGrpSpPr>
            <a:grpSpLocks noChangeAspect="true"/>
          </p:cNvGrpSpPr>
          <p:nvPr/>
        </p:nvGrpSpPr>
        <p:grpSpPr>
          <a:xfrm rot="0">
            <a:off x="929640" y="2979572"/>
            <a:ext cx="76200" cy="76200"/>
            <a:chOff x="0" y="0"/>
            <a:chExt cx="76200" cy="76200"/>
          </a:xfrm>
        </p:grpSpPr>
        <p:sp>
          <p:nvSpPr>
            <p:cNvPr name="Freeform 10" id="10"/>
            <p:cNvSpPr/>
            <p:nvPr/>
          </p:nvSpPr>
          <p:spPr>
            <a:xfrm flipH="false" flipV="false" rot="0">
              <a:off x="0" y="0"/>
              <a:ext cx="76200" cy="76200"/>
            </a:xfrm>
            <a:custGeom>
              <a:avLst/>
              <a:gdLst/>
              <a:ahLst/>
              <a:cxnLst/>
              <a:rect r="r" b="b" t="t" l="l"/>
              <a:pathLst>
                <a:path h="76200" w="76200">
                  <a:moveTo>
                    <a:pt x="76200" y="38100"/>
                  </a:moveTo>
                  <a:lnTo>
                    <a:pt x="75184" y="48006"/>
                  </a:lnTo>
                  <a:cubicBezTo>
                    <a:pt x="71374" y="57404"/>
                    <a:pt x="68580" y="61468"/>
                    <a:pt x="65024" y="65024"/>
                  </a:cubicBezTo>
                  <a:lnTo>
                    <a:pt x="57277" y="71374"/>
                  </a:lnTo>
                  <a:cubicBezTo>
                    <a:pt x="48006" y="75184"/>
                    <a:pt x="43180" y="76200"/>
                    <a:pt x="38100" y="76200"/>
                  </a:cubicBezTo>
                  <a:lnTo>
                    <a:pt x="28194" y="75184"/>
                  </a:lnTo>
                  <a:cubicBezTo>
                    <a:pt x="18796" y="71374"/>
                    <a:pt x="14732" y="68580"/>
                    <a:pt x="11176" y="65024"/>
                  </a:cubicBezTo>
                  <a:lnTo>
                    <a:pt x="4826" y="57277"/>
                  </a:lnTo>
                  <a:cubicBezTo>
                    <a:pt x="1016" y="48006"/>
                    <a:pt x="0" y="43180"/>
                    <a:pt x="0" y="38100"/>
                  </a:cubicBezTo>
                  <a:lnTo>
                    <a:pt x="1016" y="28194"/>
                  </a:lnTo>
                  <a:cubicBezTo>
                    <a:pt x="4826" y="18796"/>
                    <a:pt x="7620" y="14732"/>
                    <a:pt x="11176" y="11176"/>
                  </a:cubicBezTo>
                  <a:lnTo>
                    <a:pt x="18923" y="4826"/>
                  </a:lnTo>
                  <a:cubicBezTo>
                    <a:pt x="28194" y="1016"/>
                    <a:pt x="33020" y="0"/>
                    <a:pt x="38100" y="0"/>
                  </a:cubicBezTo>
                  <a:lnTo>
                    <a:pt x="48006" y="1016"/>
                  </a:lnTo>
                  <a:cubicBezTo>
                    <a:pt x="57404" y="4826"/>
                    <a:pt x="61468" y="7620"/>
                    <a:pt x="65024" y="11176"/>
                  </a:cubicBezTo>
                  <a:lnTo>
                    <a:pt x="71374" y="18923"/>
                  </a:lnTo>
                  <a:cubicBezTo>
                    <a:pt x="75184" y="28194"/>
                    <a:pt x="76200" y="33020"/>
                    <a:pt x="76200" y="38100"/>
                  </a:cubicBezTo>
                  <a:close/>
                </a:path>
              </a:pathLst>
            </a:custGeom>
            <a:solidFill>
              <a:srgbClr val="000000"/>
            </a:solidFill>
          </p:spPr>
        </p:sp>
      </p:grpSp>
      <p:grpSp>
        <p:nvGrpSpPr>
          <p:cNvPr name="Group 11" id="11"/>
          <p:cNvGrpSpPr>
            <a:grpSpLocks noChangeAspect="true"/>
          </p:cNvGrpSpPr>
          <p:nvPr/>
        </p:nvGrpSpPr>
        <p:grpSpPr>
          <a:xfrm rot="0">
            <a:off x="929640" y="3798722"/>
            <a:ext cx="76200" cy="76200"/>
            <a:chOff x="0" y="0"/>
            <a:chExt cx="76200" cy="76200"/>
          </a:xfrm>
        </p:grpSpPr>
        <p:sp>
          <p:nvSpPr>
            <p:cNvPr name="Freeform 12" id="12"/>
            <p:cNvSpPr/>
            <p:nvPr/>
          </p:nvSpPr>
          <p:spPr>
            <a:xfrm flipH="false" flipV="false" rot="0">
              <a:off x="0" y="0"/>
              <a:ext cx="76200" cy="76200"/>
            </a:xfrm>
            <a:custGeom>
              <a:avLst/>
              <a:gdLst/>
              <a:ahLst/>
              <a:cxnLst/>
              <a:rect r="r" b="b" t="t" l="l"/>
              <a:pathLst>
                <a:path h="76200" w="76200">
                  <a:moveTo>
                    <a:pt x="76200" y="38100"/>
                  </a:moveTo>
                  <a:lnTo>
                    <a:pt x="75184" y="48006"/>
                  </a:lnTo>
                  <a:cubicBezTo>
                    <a:pt x="71374" y="57404"/>
                    <a:pt x="68580" y="61468"/>
                    <a:pt x="65024" y="65024"/>
                  </a:cubicBezTo>
                  <a:lnTo>
                    <a:pt x="57277" y="71374"/>
                  </a:lnTo>
                  <a:cubicBezTo>
                    <a:pt x="48006" y="75184"/>
                    <a:pt x="43180" y="76200"/>
                    <a:pt x="38100" y="76200"/>
                  </a:cubicBezTo>
                  <a:lnTo>
                    <a:pt x="28194" y="75184"/>
                  </a:lnTo>
                  <a:cubicBezTo>
                    <a:pt x="18796" y="71374"/>
                    <a:pt x="14732" y="68580"/>
                    <a:pt x="11176" y="65024"/>
                  </a:cubicBezTo>
                  <a:lnTo>
                    <a:pt x="4826" y="57277"/>
                  </a:lnTo>
                  <a:cubicBezTo>
                    <a:pt x="1016" y="48006"/>
                    <a:pt x="0" y="43180"/>
                    <a:pt x="0" y="38100"/>
                  </a:cubicBezTo>
                  <a:lnTo>
                    <a:pt x="1016" y="28194"/>
                  </a:lnTo>
                  <a:cubicBezTo>
                    <a:pt x="4826" y="18796"/>
                    <a:pt x="7620" y="14732"/>
                    <a:pt x="11176" y="11176"/>
                  </a:cubicBezTo>
                  <a:lnTo>
                    <a:pt x="18923" y="4826"/>
                  </a:lnTo>
                  <a:cubicBezTo>
                    <a:pt x="28194" y="1016"/>
                    <a:pt x="33020" y="0"/>
                    <a:pt x="38100" y="0"/>
                  </a:cubicBezTo>
                  <a:lnTo>
                    <a:pt x="48006" y="1016"/>
                  </a:lnTo>
                  <a:cubicBezTo>
                    <a:pt x="57404" y="4826"/>
                    <a:pt x="61468" y="7620"/>
                    <a:pt x="65024" y="11176"/>
                  </a:cubicBezTo>
                  <a:lnTo>
                    <a:pt x="71374" y="18923"/>
                  </a:lnTo>
                  <a:cubicBezTo>
                    <a:pt x="75184" y="28194"/>
                    <a:pt x="76200" y="33020"/>
                    <a:pt x="76200" y="38100"/>
                  </a:cubicBezTo>
                  <a:close/>
                </a:path>
              </a:pathLst>
            </a:custGeom>
            <a:solidFill>
              <a:srgbClr val="000000"/>
            </a:solidFill>
          </p:spPr>
        </p:sp>
      </p:grpSp>
      <p:grpSp>
        <p:nvGrpSpPr>
          <p:cNvPr name="Group 13" id="13"/>
          <p:cNvGrpSpPr>
            <a:grpSpLocks noChangeAspect="true"/>
          </p:cNvGrpSpPr>
          <p:nvPr/>
        </p:nvGrpSpPr>
        <p:grpSpPr>
          <a:xfrm rot="0">
            <a:off x="929640" y="5027447"/>
            <a:ext cx="76200" cy="76200"/>
            <a:chOff x="0" y="0"/>
            <a:chExt cx="76200" cy="76200"/>
          </a:xfrm>
        </p:grpSpPr>
        <p:sp>
          <p:nvSpPr>
            <p:cNvPr name="Freeform 14" id="14"/>
            <p:cNvSpPr/>
            <p:nvPr/>
          </p:nvSpPr>
          <p:spPr>
            <a:xfrm flipH="false" flipV="false" rot="0">
              <a:off x="0" y="0"/>
              <a:ext cx="76200" cy="76200"/>
            </a:xfrm>
            <a:custGeom>
              <a:avLst/>
              <a:gdLst/>
              <a:ahLst/>
              <a:cxnLst/>
              <a:rect r="r" b="b" t="t" l="l"/>
              <a:pathLst>
                <a:path h="76200" w="76200">
                  <a:moveTo>
                    <a:pt x="76200" y="38100"/>
                  </a:moveTo>
                  <a:lnTo>
                    <a:pt x="75184" y="48006"/>
                  </a:lnTo>
                  <a:cubicBezTo>
                    <a:pt x="71374" y="57404"/>
                    <a:pt x="68580" y="61468"/>
                    <a:pt x="65024" y="65024"/>
                  </a:cubicBezTo>
                  <a:lnTo>
                    <a:pt x="57277" y="71374"/>
                  </a:lnTo>
                  <a:cubicBezTo>
                    <a:pt x="48006" y="75184"/>
                    <a:pt x="43180" y="76200"/>
                    <a:pt x="38100" y="76200"/>
                  </a:cubicBezTo>
                  <a:lnTo>
                    <a:pt x="28194" y="75184"/>
                  </a:lnTo>
                  <a:cubicBezTo>
                    <a:pt x="18796" y="71374"/>
                    <a:pt x="14732" y="68580"/>
                    <a:pt x="11176" y="65024"/>
                  </a:cubicBezTo>
                  <a:lnTo>
                    <a:pt x="4826" y="57277"/>
                  </a:lnTo>
                  <a:cubicBezTo>
                    <a:pt x="1016" y="48006"/>
                    <a:pt x="0" y="43180"/>
                    <a:pt x="0" y="38100"/>
                  </a:cubicBezTo>
                  <a:lnTo>
                    <a:pt x="1016" y="28194"/>
                  </a:lnTo>
                  <a:cubicBezTo>
                    <a:pt x="4826" y="18796"/>
                    <a:pt x="7620" y="14732"/>
                    <a:pt x="11176" y="11176"/>
                  </a:cubicBezTo>
                  <a:lnTo>
                    <a:pt x="18923" y="4826"/>
                  </a:lnTo>
                  <a:cubicBezTo>
                    <a:pt x="28194" y="1016"/>
                    <a:pt x="33020" y="0"/>
                    <a:pt x="38100" y="0"/>
                  </a:cubicBezTo>
                  <a:lnTo>
                    <a:pt x="48006" y="1016"/>
                  </a:lnTo>
                  <a:cubicBezTo>
                    <a:pt x="57404" y="4826"/>
                    <a:pt x="61468" y="7620"/>
                    <a:pt x="65024" y="11176"/>
                  </a:cubicBezTo>
                  <a:lnTo>
                    <a:pt x="71374" y="18923"/>
                  </a:lnTo>
                  <a:cubicBezTo>
                    <a:pt x="75184" y="28194"/>
                    <a:pt x="76200" y="33020"/>
                    <a:pt x="76200" y="38100"/>
                  </a:cubicBezTo>
                  <a:close/>
                </a:path>
              </a:pathLst>
            </a:custGeom>
            <a:solidFill>
              <a:srgbClr val="000000"/>
            </a:solidFill>
          </p:spPr>
        </p:sp>
      </p:grpSp>
      <p:grpSp>
        <p:nvGrpSpPr>
          <p:cNvPr name="Group 15" id="15"/>
          <p:cNvGrpSpPr>
            <a:grpSpLocks noChangeAspect="true"/>
          </p:cNvGrpSpPr>
          <p:nvPr/>
        </p:nvGrpSpPr>
        <p:grpSpPr>
          <a:xfrm rot="0">
            <a:off x="929640" y="6665747"/>
            <a:ext cx="76200" cy="76200"/>
            <a:chOff x="0" y="0"/>
            <a:chExt cx="76200" cy="76200"/>
          </a:xfrm>
        </p:grpSpPr>
        <p:sp>
          <p:nvSpPr>
            <p:cNvPr name="Freeform 16" id="16"/>
            <p:cNvSpPr/>
            <p:nvPr/>
          </p:nvSpPr>
          <p:spPr>
            <a:xfrm flipH="false" flipV="false" rot="0">
              <a:off x="0" y="0"/>
              <a:ext cx="76200" cy="76200"/>
            </a:xfrm>
            <a:custGeom>
              <a:avLst/>
              <a:gdLst/>
              <a:ahLst/>
              <a:cxnLst/>
              <a:rect r="r" b="b" t="t" l="l"/>
              <a:pathLst>
                <a:path h="76200" w="76200">
                  <a:moveTo>
                    <a:pt x="76200" y="38100"/>
                  </a:moveTo>
                  <a:lnTo>
                    <a:pt x="75184" y="48006"/>
                  </a:lnTo>
                  <a:cubicBezTo>
                    <a:pt x="71374" y="57404"/>
                    <a:pt x="68580" y="61468"/>
                    <a:pt x="65024" y="65024"/>
                  </a:cubicBezTo>
                  <a:lnTo>
                    <a:pt x="57277" y="71374"/>
                  </a:lnTo>
                  <a:cubicBezTo>
                    <a:pt x="48006" y="75184"/>
                    <a:pt x="43180" y="76200"/>
                    <a:pt x="38100" y="76200"/>
                  </a:cubicBezTo>
                  <a:lnTo>
                    <a:pt x="28194" y="75184"/>
                  </a:lnTo>
                  <a:cubicBezTo>
                    <a:pt x="18796" y="71374"/>
                    <a:pt x="14732" y="68580"/>
                    <a:pt x="11176" y="65024"/>
                  </a:cubicBezTo>
                  <a:lnTo>
                    <a:pt x="4826" y="57277"/>
                  </a:lnTo>
                  <a:cubicBezTo>
                    <a:pt x="1016" y="48006"/>
                    <a:pt x="0" y="43180"/>
                    <a:pt x="0" y="38100"/>
                  </a:cubicBezTo>
                  <a:lnTo>
                    <a:pt x="1016" y="28194"/>
                  </a:lnTo>
                  <a:cubicBezTo>
                    <a:pt x="4826" y="18796"/>
                    <a:pt x="7620" y="14732"/>
                    <a:pt x="11176" y="11176"/>
                  </a:cubicBezTo>
                  <a:lnTo>
                    <a:pt x="18923" y="4826"/>
                  </a:lnTo>
                  <a:cubicBezTo>
                    <a:pt x="28194" y="1016"/>
                    <a:pt x="33020" y="0"/>
                    <a:pt x="38100" y="0"/>
                  </a:cubicBezTo>
                  <a:lnTo>
                    <a:pt x="48006" y="1016"/>
                  </a:lnTo>
                  <a:cubicBezTo>
                    <a:pt x="57404" y="4826"/>
                    <a:pt x="61468" y="7620"/>
                    <a:pt x="65024" y="11176"/>
                  </a:cubicBezTo>
                  <a:lnTo>
                    <a:pt x="71374" y="18923"/>
                  </a:lnTo>
                  <a:cubicBezTo>
                    <a:pt x="75184" y="28194"/>
                    <a:pt x="76200" y="33020"/>
                    <a:pt x="76200" y="38100"/>
                  </a:cubicBezTo>
                  <a:close/>
                </a:path>
              </a:pathLst>
            </a:custGeom>
            <a:solidFill>
              <a:srgbClr val="000000"/>
            </a:solidFill>
          </p:spPr>
        </p:sp>
      </p:grpSp>
      <p:grpSp>
        <p:nvGrpSpPr>
          <p:cNvPr name="Group 17" id="17"/>
          <p:cNvGrpSpPr>
            <a:grpSpLocks noChangeAspect="true"/>
          </p:cNvGrpSpPr>
          <p:nvPr/>
        </p:nvGrpSpPr>
        <p:grpSpPr>
          <a:xfrm rot="0">
            <a:off x="929640" y="7484897"/>
            <a:ext cx="76200" cy="76200"/>
            <a:chOff x="0" y="0"/>
            <a:chExt cx="76200" cy="76200"/>
          </a:xfrm>
        </p:grpSpPr>
        <p:sp>
          <p:nvSpPr>
            <p:cNvPr name="Freeform 18" id="18"/>
            <p:cNvSpPr/>
            <p:nvPr/>
          </p:nvSpPr>
          <p:spPr>
            <a:xfrm flipH="false" flipV="false" rot="0">
              <a:off x="0" y="0"/>
              <a:ext cx="76200" cy="76200"/>
            </a:xfrm>
            <a:custGeom>
              <a:avLst/>
              <a:gdLst/>
              <a:ahLst/>
              <a:cxnLst/>
              <a:rect r="r" b="b" t="t" l="l"/>
              <a:pathLst>
                <a:path h="76200" w="76200">
                  <a:moveTo>
                    <a:pt x="76200" y="38100"/>
                  </a:moveTo>
                  <a:lnTo>
                    <a:pt x="75184" y="48006"/>
                  </a:lnTo>
                  <a:cubicBezTo>
                    <a:pt x="71374" y="57404"/>
                    <a:pt x="68580" y="61468"/>
                    <a:pt x="65024" y="65024"/>
                  </a:cubicBezTo>
                  <a:lnTo>
                    <a:pt x="57277" y="71374"/>
                  </a:lnTo>
                  <a:cubicBezTo>
                    <a:pt x="48006" y="75184"/>
                    <a:pt x="43180" y="76200"/>
                    <a:pt x="38100" y="76200"/>
                  </a:cubicBezTo>
                  <a:lnTo>
                    <a:pt x="28194" y="75184"/>
                  </a:lnTo>
                  <a:cubicBezTo>
                    <a:pt x="18796" y="71374"/>
                    <a:pt x="14732" y="68580"/>
                    <a:pt x="11176" y="65024"/>
                  </a:cubicBezTo>
                  <a:lnTo>
                    <a:pt x="4826" y="57277"/>
                  </a:lnTo>
                  <a:cubicBezTo>
                    <a:pt x="1016" y="48006"/>
                    <a:pt x="0" y="43180"/>
                    <a:pt x="0" y="38100"/>
                  </a:cubicBezTo>
                  <a:lnTo>
                    <a:pt x="1016" y="28194"/>
                  </a:lnTo>
                  <a:cubicBezTo>
                    <a:pt x="4826" y="18796"/>
                    <a:pt x="7620" y="14732"/>
                    <a:pt x="11176" y="11176"/>
                  </a:cubicBezTo>
                  <a:lnTo>
                    <a:pt x="18923" y="4826"/>
                  </a:lnTo>
                  <a:cubicBezTo>
                    <a:pt x="28194" y="1016"/>
                    <a:pt x="33020" y="0"/>
                    <a:pt x="38100" y="0"/>
                  </a:cubicBezTo>
                  <a:lnTo>
                    <a:pt x="48006" y="1016"/>
                  </a:lnTo>
                  <a:cubicBezTo>
                    <a:pt x="57404" y="4826"/>
                    <a:pt x="61468" y="7620"/>
                    <a:pt x="65024" y="11176"/>
                  </a:cubicBezTo>
                  <a:lnTo>
                    <a:pt x="71374" y="18923"/>
                  </a:lnTo>
                  <a:cubicBezTo>
                    <a:pt x="75184" y="28194"/>
                    <a:pt x="76200" y="33020"/>
                    <a:pt x="76200" y="38100"/>
                  </a:cubicBezTo>
                  <a:close/>
                </a:path>
              </a:pathLst>
            </a:custGeom>
            <a:solidFill>
              <a:srgbClr val="000000"/>
            </a:solidFill>
          </p:spPr>
        </p:sp>
      </p:grpSp>
      <p:grpSp>
        <p:nvGrpSpPr>
          <p:cNvPr name="Group 19" id="19"/>
          <p:cNvGrpSpPr>
            <a:grpSpLocks noChangeAspect="true"/>
          </p:cNvGrpSpPr>
          <p:nvPr/>
        </p:nvGrpSpPr>
        <p:grpSpPr>
          <a:xfrm rot="0">
            <a:off x="929640" y="8304047"/>
            <a:ext cx="76200" cy="76200"/>
            <a:chOff x="0" y="0"/>
            <a:chExt cx="76200" cy="76200"/>
          </a:xfrm>
        </p:grpSpPr>
        <p:sp>
          <p:nvSpPr>
            <p:cNvPr name="Freeform 20" id="20"/>
            <p:cNvSpPr/>
            <p:nvPr/>
          </p:nvSpPr>
          <p:spPr>
            <a:xfrm flipH="false" flipV="false" rot="0">
              <a:off x="0" y="0"/>
              <a:ext cx="76200" cy="76200"/>
            </a:xfrm>
            <a:custGeom>
              <a:avLst/>
              <a:gdLst/>
              <a:ahLst/>
              <a:cxnLst/>
              <a:rect r="r" b="b" t="t" l="l"/>
              <a:pathLst>
                <a:path h="76200" w="76200">
                  <a:moveTo>
                    <a:pt x="76200" y="38100"/>
                  </a:moveTo>
                  <a:lnTo>
                    <a:pt x="75184" y="48006"/>
                  </a:lnTo>
                  <a:cubicBezTo>
                    <a:pt x="71374" y="57404"/>
                    <a:pt x="68580" y="61468"/>
                    <a:pt x="65024" y="65024"/>
                  </a:cubicBezTo>
                  <a:lnTo>
                    <a:pt x="57277" y="71374"/>
                  </a:lnTo>
                  <a:cubicBezTo>
                    <a:pt x="48006" y="75184"/>
                    <a:pt x="43180" y="76200"/>
                    <a:pt x="38100" y="76200"/>
                  </a:cubicBezTo>
                  <a:lnTo>
                    <a:pt x="28194" y="75184"/>
                  </a:lnTo>
                  <a:cubicBezTo>
                    <a:pt x="18796" y="71374"/>
                    <a:pt x="14732" y="68580"/>
                    <a:pt x="11176" y="65024"/>
                  </a:cubicBezTo>
                  <a:lnTo>
                    <a:pt x="4826" y="57277"/>
                  </a:lnTo>
                  <a:cubicBezTo>
                    <a:pt x="1016" y="48006"/>
                    <a:pt x="0" y="43180"/>
                    <a:pt x="0" y="38100"/>
                  </a:cubicBezTo>
                  <a:lnTo>
                    <a:pt x="1016" y="28194"/>
                  </a:lnTo>
                  <a:cubicBezTo>
                    <a:pt x="4826" y="18796"/>
                    <a:pt x="7620" y="14732"/>
                    <a:pt x="11176" y="11176"/>
                  </a:cubicBezTo>
                  <a:lnTo>
                    <a:pt x="18923" y="4826"/>
                  </a:lnTo>
                  <a:cubicBezTo>
                    <a:pt x="28194" y="1016"/>
                    <a:pt x="33020" y="0"/>
                    <a:pt x="38100" y="0"/>
                  </a:cubicBezTo>
                  <a:lnTo>
                    <a:pt x="48006" y="1016"/>
                  </a:lnTo>
                  <a:cubicBezTo>
                    <a:pt x="57404" y="4826"/>
                    <a:pt x="61468" y="7620"/>
                    <a:pt x="65024" y="11176"/>
                  </a:cubicBezTo>
                  <a:lnTo>
                    <a:pt x="71374" y="18923"/>
                  </a:lnTo>
                  <a:cubicBezTo>
                    <a:pt x="75184" y="28194"/>
                    <a:pt x="76200" y="33020"/>
                    <a:pt x="76200" y="38100"/>
                  </a:cubicBezTo>
                  <a:close/>
                </a:path>
              </a:pathLst>
            </a:custGeom>
            <a:solidFill>
              <a:srgbClr val="000000"/>
            </a:solidFill>
          </p:spPr>
        </p:sp>
      </p:grpSp>
      <p:grpSp>
        <p:nvGrpSpPr>
          <p:cNvPr name="Group 21" id="21"/>
          <p:cNvGrpSpPr>
            <a:grpSpLocks noChangeAspect="true"/>
          </p:cNvGrpSpPr>
          <p:nvPr/>
        </p:nvGrpSpPr>
        <p:grpSpPr>
          <a:xfrm rot="0">
            <a:off x="929640" y="9123197"/>
            <a:ext cx="76200" cy="76200"/>
            <a:chOff x="0" y="0"/>
            <a:chExt cx="76200" cy="76200"/>
          </a:xfrm>
        </p:grpSpPr>
        <p:sp>
          <p:nvSpPr>
            <p:cNvPr name="Freeform 22" id="22"/>
            <p:cNvSpPr/>
            <p:nvPr/>
          </p:nvSpPr>
          <p:spPr>
            <a:xfrm flipH="false" flipV="false" rot="0">
              <a:off x="0" y="0"/>
              <a:ext cx="76200" cy="76200"/>
            </a:xfrm>
            <a:custGeom>
              <a:avLst/>
              <a:gdLst/>
              <a:ahLst/>
              <a:cxnLst/>
              <a:rect r="r" b="b" t="t" l="l"/>
              <a:pathLst>
                <a:path h="76200" w="76200">
                  <a:moveTo>
                    <a:pt x="76200" y="38100"/>
                  </a:moveTo>
                  <a:lnTo>
                    <a:pt x="75184" y="48006"/>
                  </a:lnTo>
                  <a:cubicBezTo>
                    <a:pt x="71374" y="57404"/>
                    <a:pt x="68580" y="61468"/>
                    <a:pt x="65024" y="65024"/>
                  </a:cubicBezTo>
                  <a:lnTo>
                    <a:pt x="57277" y="71374"/>
                  </a:lnTo>
                  <a:cubicBezTo>
                    <a:pt x="48006" y="75184"/>
                    <a:pt x="43180" y="76200"/>
                    <a:pt x="38100" y="76200"/>
                  </a:cubicBezTo>
                  <a:lnTo>
                    <a:pt x="28194" y="75184"/>
                  </a:lnTo>
                  <a:cubicBezTo>
                    <a:pt x="18796" y="71374"/>
                    <a:pt x="14732" y="68580"/>
                    <a:pt x="11176" y="65024"/>
                  </a:cubicBezTo>
                  <a:lnTo>
                    <a:pt x="4826" y="57277"/>
                  </a:lnTo>
                  <a:cubicBezTo>
                    <a:pt x="1016" y="48006"/>
                    <a:pt x="0" y="43180"/>
                    <a:pt x="0" y="38100"/>
                  </a:cubicBezTo>
                  <a:lnTo>
                    <a:pt x="1016" y="28194"/>
                  </a:lnTo>
                  <a:cubicBezTo>
                    <a:pt x="4826" y="18796"/>
                    <a:pt x="7620" y="14732"/>
                    <a:pt x="11176" y="11176"/>
                  </a:cubicBezTo>
                  <a:lnTo>
                    <a:pt x="18923" y="4826"/>
                  </a:lnTo>
                  <a:cubicBezTo>
                    <a:pt x="28194" y="1016"/>
                    <a:pt x="33020" y="0"/>
                    <a:pt x="38100" y="0"/>
                  </a:cubicBezTo>
                  <a:lnTo>
                    <a:pt x="48006" y="1016"/>
                  </a:lnTo>
                  <a:cubicBezTo>
                    <a:pt x="57404" y="4826"/>
                    <a:pt x="61468" y="7620"/>
                    <a:pt x="65024" y="11176"/>
                  </a:cubicBezTo>
                  <a:lnTo>
                    <a:pt x="71374" y="18923"/>
                  </a:lnTo>
                  <a:cubicBezTo>
                    <a:pt x="75184" y="28194"/>
                    <a:pt x="76200" y="33020"/>
                    <a:pt x="76200" y="38100"/>
                  </a:cubicBezTo>
                  <a:close/>
                </a:path>
              </a:pathLst>
            </a:custGeom>
            <a:solidFill>
              <a:srgbClr val="000000"/>
            </a:solidFill>
          </p:spPr>
        </p:sp>
      </p:grpSp>
      <p:sp>
        <p:nvSpPr>
          <p:cNvPr name="TextBox 23" id="23"/>
          <p:cNvSpPr txBox="true"/>
          <p:nvPr/>
        </p:nvSpPr>
        <p:spPr>
          <a:xfrm rot="0">
            <a:off x="571500" y="268976"/>
            <a:ext cx="7308409" cy="1030824"/>
          </a:xfrm>
          <a:prstGeom prst="rect">
            <a:avLst/>
          </a:prstGeom>
        </p:spPr>
        <p:txBody>
          <a:bodyPr anchor="t" rtlCol="false" tIns="0" lIns="0" bIns="0" rIns="0">
            <a:spAutoFit/>
          </a:bodyPr>
          <a:lstStyle/>
          <a:p>
            <a:pPr algn="l">
              <a:lnSpc>
                <a:spcPts val="8400"/>
              </a:lnSpc>
            </a:pPr>
            <a:r>
              <a:rPr lang="en-US" sz="6000" spc="6">
                <a:solidFill>
                  <a:srgbClr val="8064A2"/>
                </a:solidFill>
                <a:latin typeface="Trebuchet MS Bold"/>
              </a:rPr>
              <a:t>PROJECT OVERVIEW</a:t>
            </a:r>
          </a:p>
        </p:txBody>
      </p:sp>
      <p:sp>
        <p:nvSpPr>
          <p:cNvPr name="TextBox 24" id="24"/>
          <p:cNvSpPr txBox="true"/>
          <p:nvPr/>
        </p:nvSpPr>
        <p:spPr>
          <a:xfrm rot="0">
            <a:off x="17030128" y="9677971"/>
            <a:ext cx="112090" cy="297047"/>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rPr>
              <a:t>6</a:t>
            </a:r>
          </a:p>
        </p:txBody>
      </p:sp>
      <p:sp>
        <p:nvSpPr>
          <p:cNvPr name="TextBox 25" id="25"/>
          <p:cNvSpPr txBox="true"/>
          <p:nvPr/>
        </p:nvSpPr>
        <p:spPr>
          <a:xfrm rot="0">
            <a:off x="662940" y="1549451"/>
            <a:ext cx="1716262" cy="451485"/>
          </a:xfrm>
          <a:prstGeom prst="rect">
            <a:avLst/>
          </a:prstGeom>
        </p:spPr>
        <p:txBody>
          <a:bodyPr anchor="t" rtlCol="false" tIns="0" lIns="0" bIns="0" rIns="0">
            <a:spAutoFit/>
          </a:bodyPr>
          <a:lstStyle/>
          <a:p>
            <a:pPr algn="l">
              <a:lnSpc>
                <a:spcPts val="3223"/>
              </a:lnSpc>
            </a:pPr>
            <a:r>
              <a:rPr lang="en-US" sz="2700">
                <a:solidFill>
                  <a:srgbClr val="000000"/>
                </a:solidFill>
                <a:latin typeface="Times New Roman Bold"/>
              </a:rPr>
              <a:t>Keyloggers:</a:t>
            </a:r>
          </a:p>
        </p:txBody>
      </p:sp>
      <p:sp>
        <p:nvSpPr>
          <p:cNvPr name="TextBox 26" id="26"/>
          <p:cNvSpPr txBox="true"/>
          <p:nvPr/>
        </p:nvSpPr>
        <p:spPr>
          <a:xfrm rot="0">
            <a:off x="1151544" y="1978571"/>
            <a:ext cx="12605804" cy="3728085"/>
          </a:xfrm>
          <a:prstGeom prst="rect">
            <a:avLst/>
          </a:prstGeom>
        </p:spPr>
        <p:txBody>
          <a:bodyPr anchor="t" rtlCol="false" tIns="0" lIns="0" bIns="0" rIns="0">
            <a:spAutoFit/>
          </a:bodyPr>
          <a:lstStyle/>
          <a:p>
            <a:pPr algn="just">
              <a:lnSpc>
                <a:spcPts val="3223"/>
              </a:lnSpc>
            </a:pPr>
            <a:r>
              <a:rPr lang="en-US" sz="2700">
                <a:solidFill>
                  <a:srgbClr val="000000"/>
                </a:solidFill>
                <a:latin typeface="Times New Roman"/>
              </a:rPr>
              <a:t>Keyloggers are software or hardware tools designed to capture and record keystrokes made on a keyboard. They can be used for legitimate purposes such as monitoring employee activity or recovering lost data, but are often associated with malicious activities. Software keyloggers are installed covertly on a computer or mobile device and can capture a wide range of information including passwords, messages, and other personal data. Hardware keyloggers are physical devices connected to a computer that intercept and record keystrokes as they are typed.</a:t>
            </a:r>
          </a:p>
        </p:txBody>
      </p:sp>
      <p:sp>
        <p:nvSpPr>
          <p:cNvPr name="TextBox 27" id="27"/>
          <p:cNvSpPr txBox="true"/>
          <p:nvPr/>
        </p:nvSpPr>
        <p:spPr>
          <a:xfrm rot="0">
            <a:off x="1151544" y="6054776"/>
            <a:ext cx="12605842" cy="3747630"/>
          </a:xfrm>
          <a:prstGeom prst="rect">
            <a:avLst/>
          </a:prstGeom>
        </p:spPr>
        <p:txBody>
          <a:bodyPr anchor="t" rtlCol="false" tIns="0" lIns="0" bIns="0" rIns="0">
            <a:spAutoFit/>
          </a:bodyPr>
          <a:lstStyle/>
          <a:p>
            <a:pPr algn="l">
              <a:lnSpc>
                <a:spcPts val="3223"/>
              </a:lnSpc>
            </a:pPr>
            <a:r>
              <a:rPr lang="en-US" sz="2700">
                <a:solidFill>
                  <a:srgbClr val="000000"/>
                </a:solidFill>
                <a:latin typeface="Times New Roman Bold"/>
              </a:rPr>
              <a:t>Security Measures: </a:t>
            </a:r>
            <a:r>
              <a:rPr lang="en-US" sz="2700">
                <a:solidFill>
                  <a:srgbClr val="000000"/>
                </a:solidFill>
                <a:latin typeface="Times New Roman"/>
              </a:rPr>
              <a:t>Security measures are protocols and tools implemented to protect against threats such as keyloggers and other forms of cyberattacks. Antivirus and anti-malware software can detect and remove keyloggers and other malicious software from a system. Regular system monitoring and audits help to identify any unauthorized access or suspicious activity. Strong and unique passwords, along with multi-factor authentication, can prevent unauthorized access even if a keylogger captures login credentials.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6015038"/>
            <a:ext cx="671512" cy="4271962"/>
            <a:chOff x="0" y="0"/>
            <a:chExt cx="671512" cy="4271962"/>
          </a:xfrm>
        </p:grpSpPr>
        <p:sp>
          <p:nvSpPr>
            <p:cNvPr name="Freeform 3" id="3"/>
            <p:cNvSpPr/>
            <p:nvPr/>
          </p:nvSpPr>
          <p:spPr>
            <a:xfrm flipH="false" flipV="false" rot="0">
              <a:off x="0" y="0"/>
              <a:ext cx="671449" cy="4271899"/>
            </a:xfrm>
            <a:custGeom>
              <a:avLst/>
              <a:gdLst/>
              <a:ahLst/>
              <a:cxnLst/>
              <a:rect r="r" b="b" t="t" l="l"/>
              <a:pathLst>
                <a:path h="4271899" w="671449">
                  <a:moveTo>
                    <a:pt x="0" y="0"/>
                  </a:moveTo>
                  <a:lnTo>
                    <a:pt x="0" y="4271899"/>
                  </a:lnTo>
                  <a:lnTo>
                    <a:pt x="671449" y="4271899"/>
                  </a:lnTo>
                  <a:lnTo>
                    <a:pt x="0" y="0"/>
                  </a:lnTo>
                  <a:close/>
                </a:path>
              </a:pathLst>
            </a:custGeom>
            <a:solidFill>
              <a:srgbClr val="5FCAEE"/>
            </a:solidFill>
          </p:spPr>
        </p:sp>
      </p:grpSp>
      <p:grpSp>
        <p:nvGrpSpPr>
          <p:cNvPr name="Group 4" id="4"/>
          <p:cNvGrpSpPr>
            <a:grpSpLocks noChangeAspect="true"/>
          </p:cNvGrpSpPr>
          <p:nvPr/>
        </p:nvGrpSpPr>
        <p:grpSpPr>
          <a:xfrm rot="0">
            <a:off x="815340" y="2358152"/>
            <a:ext cx="76200" cy="76200"/>
            <a:chOff x="0" y="0"/>
            <a:chExt cx="76200" cy="76200"/>
          </a:xfrm>
        </p:grpSpPr>
        <p:sp>
          <p:nvSpPr>
            <p:cNvPr name="Freeform 5" id="5"/>
            <p:cNvSpPr/>
            <p:nvPr/>
          </p:nvSpPr>
          <p:spPr>
            <a:xfrm flipH="false" flipV="false" rot="0">
              <a:off x="0" y="0"/>
              <a:ext cx="76200" cy="76200"/>
            </a:xfrm>
            <a:custGeom>
              <a:avLst/>
              <a:gdLst/>
              <a:ahLst/>
              <a:cxnLst/>
              <a:rect r="r" b="b" t="t" l="l"/>
              <a:pathLst>
                <a:path h="76200" w="76200">
                  <a:moveTo>
                    <a:pt x="76200" y="38100"/>
                  </a:moveTo>
                  <a:lnTo>
                    <a:pt x="75184" y="48006"/>
                  </a:lnTo>
                  <a:cubicBezTo>
                    <a:pt x="71374" y="57404"/>
                    <a:pt x="68580" y="61468"/>
                    <a:pt x="65024" y="65024"/>
                  </a:cubicBezTo>
                  <a:lnTo>
                    <a:pt x="57277" y="71374"/>
                  </a:lnTo>
                  <a:cubicBezTo>
                    <a:pt x="48006" y="75184"/>
                    <a:pt x="43180" y="76200"/>
                    <a:pt x="38100" y="76200"/>
                  </a:cubicBezTo>
                  <a:lnTo>
                    <a:pt x="28194" y="75184"/>
                  </a:lnTo>
                  <a:cubicBezTo>
                    <a:pt x="18796" y="71374"/>
                    <a:pt x="14732" y="68580"/>
                    <a:pt x="11176" y="65024"/>
                  </a:cubicBezTo>
                  <a:lnTo>
                    <a:pt x="4826" y="57277"/>
                  </a:lnTo>
                  <a:cubicBezTo>
                    <a:pt x="1016" y="48006"/>
                    <a:pt x="0" y="43180"/>
                    <a:pt x="0" y="38100"/>
                  </a:cubicBezTo>
                  <a:lnTo>
                    <a:pt x="1016" y="28194"/>
                  </a:lnTo>
                  <a:cubicBezTo>
                    <a:pt x="4826" y="18796"/>
                    <a:pt x="7620" y="14732"/>
                    <a:pt x="11176" y="11176"/>
                  </a:cubicBezTo>
                  <a:lnTo>
                    <a:pt x="18923" y="4826"/>
                  </a:lnTo>
                  <a:cubicBezTo>
                    <a:pt x="28194" y="1016"/>
                    <a:pt x="33020" y="0"/>
                    <a:pt x="38100" y="0"/>
                  </a:cubicBezTo>
                  <a:lnTo>
                    <a:pt x="48006" y="1016"/>
                  </a:lnTo>
                  <a:cubicBezTo>
                    <a:pt x="57404" y="4826"/>
                    <a:pt x="61468" y="7620"/>
                    <a:pt x="65024" y="11176"/>
                  </a:cubicBezTo>
                  <a:lnTo>
                    <a:pt x="71374" y="18923"/>
                  </a:lnTo>
                  <a:cubicBezTo>
                    <a:pt x="75184" y="28194"/>
                    <a:pt x="76200" y="33020"/>
                    <a:pt x="76200" y="38100"/>
                  </a:cubicBezTo>
                  <a:close/>
                </a:path>
              </a:pathLst>
            </a:custGeom>
            <a:solidFill>
              <a:srgbClr val="000000"/>
            </a:solidFill>
          </p:spPr>
        </p:sp>
      </p:grpSp>
      <p:grpSp>
        <p:nvGrpSpPr>
          <p:cNvPr name="Group 6" id="6"/>
          <p:cNvGrpSpPr>
            <a:grpSpLocks noChangeAspect="true"/>
          </p:cNvGrpSpPr>
          <p:nvPr/>
        </p:nvGrpSpPr>
        <p:grpSpPr>
          <a:xfrm rot="0">
            <a:off x="815340" y="3996452"/>
            <a:ext cx="76200" cy="76200"/>
            <a:chOff x="0" y="0"/>
            <a:chExt cx="76200" cy="76200"/>
          </a:xfrm>
        </p:grpSpPr>
        <p:sp>
          <p:nvSpPr>
            <p:cNvPr name="Freeform 7" id="7"/>
            <p:cNvSpPr/>
            <p:nvPr/>
          </p:nvSpPr>
          <p:spPr>
            <a:xfrm flipH="false" flipV="false" rot="0">
              <a:off x="0" y="0"/>
              <a:ext cx="76200" cy="76200"/>
            </a:xfrm>
            <a:custGeom>
              <a:avLst/>
              <a:gdLst/>
              <a:ahLst/>
              <a:cxnLst/>
              <a:rect r="r" b="b" t="t" l="l"/>
              <a:pathLst>
                <a:path h="76200" w="76200">
                  <a:moveTo>
                    <a:pt x="76200" y="38100"/>
                  </a:moveTo>
                  <a:lnTo>
                    <a:pt x="75184" y="48006"/>
                  </a:lnTo>
                  <a:cubicBezTo>
                    <a:pt x="71374" y="57404"/>
                    <a:pt x="68580" y="61468"/>
                    <a:pt x="65024" y="65024"/>
                  </a:cubicBezTo>
                  <a:lnTo>
                    <a:pt x="57277" y="71374"/>
                  </a:lnTo>
                  <a:cubicBezTo>
                    <a:pt x="48006" y="75184"/>
                    <a:pt x="43180" y="76200"/>
                    <a:pt x="38100" y="76200"/>
                  </a:cubicBezTo>
                  <a:lnTo>
                    <a:pt x="28194" y="75184"/>
                  </a:lnTo>
                  <a:cubicBezTo>
                    <a:pt x="18796" y="71374"/>
                    <a:pt x="14732" y="68580"/>
                    <a:pt x="11176" y="65024"/>
                  </a:cubicBezTo>
                  <a:lnTo>
                    <a:pt x="4826" y="57277"/>
                  </a:lnTo>
                  <a:cubicBezTo>
                    <a:pt x="1016" y="48006"/>
                    <a:pt x="0" y="43180"/>
                    <a:pt x="0" y="38100"/>
                  </a:cubicBezTo>
                  <a:lnTo>
                    <a:pt x="1016" y="28194"/>
                  </a:lnTo>
                  <a:cubicBezTo>
                    <a:pt x="4826" y="18796"/>
                    <a:pt x="7620" y="14732"/>
                    <a:pt x="11176" y="11176"/>
                  </a:cubicBezTo>
                  <a:lnTo>
                    <a:pt x="18923" y="4826"/>
                  </a:lnTo>
                  <a:cubicBezTo>
                    <a:pt x="28194" y="1016"/>
                    <a:pt x="33020" y="0"/>
                    <a:pt x="38100" y="0"/>
                  </a:cubicBezTo>
                  <a:lnTo>
                    <a:pt x="48006" y="1016"/>
                  </a:lnTo>
                  <a:cubicBezTo>
                    <a:pt x="57404" y="4826"/>
                    <a:pt x="61468" y="7620"/>
                    <a:pt x="65024" y="11176"/>
                  </a:cubicBezTo>
                  <a:lnTo>
                    <a:pt x="71374" y="18923"/>
                  </a:lnTo>
                  <a:cubicBezTo>
                    <a:pt x="75184" y="28194"/>
                    <a:pt x="76200" y="33020"/>
                    <a:pt x="76200" y="38100"/>
                  </a:cubicBezTo>
                  <a:close/>
                </a:path>
              </a:pathLst>
            </a:custGeom>
            <a:solidFill>
              <a:srgbClr val="000000"/>
            </a:solidFill>
          </p:spPr>
        </p:sp>
      </p:grpSp>
      <p:grpSp>
        <p:nvGrpSpPr>
          <p:cNvPr name="Group 8" id="8"/>
          <p:cNvGrpSpPr>
            <a:grpSpLocks noChangeAspect="true"/>
          </p:cNvGrpSpPr>
          <p:nvPr/>
        </p:nvGrpSpPr>
        <p:grpSpPr>
          <a:xfrm rot="0">
            <a:off x="815340" y="5634752"/>
            <a:ext cx="76200" cy="76200"/>
            <a:chOff x="0" y="0"/>
            <a:chExt cx="76200" cy="76200"/>
          </a:xfrm>
        </p:grpSpPr>
        <p:sp>
          <p:nvSpPr>
            <p:cNvPr name="Freeform 9" id="9"/>
            <p:cNvSpPr/>
            <p:nvPr/>
          </p:nvSpPr>
          <p:spPr>
            <a:xfrm flipH="false" flipV="false" rot="0">
              <a:off x="0" y="0"/>
              <a:ext cx="76200" cy="76200"/>
            </a:xfrm>
            <a:custGeom>
              <a:avLst/>
              <a:gdLst/>
              <a:ahLst/>
              <a:cxnLst/>
              <a:rect r="r" b="b" t="t" l="l"/>
              <a:pathLst>
                <a:path h="76200" w="76200">
                  <a:moveTo>
                    <a:pt x="76200" y="38100"/>
                  </a:moveTo>
                  <a:lnTo>
                    <a:pt x="75184" y="48006"/>
                  </a:lnTo>
                  <a:cubicBezTo>
                    <a:pt x="71374" y="57404"/>
                    <a:pt x="68580" y="61468"/>
                    <a:pt x="65024" y="65024"/>
                  </a:cubicBezTo>
                  <a:lnTo>
                    <a:pt x="57277" y="71374"/>
                  </a:lnTo>
                  <a:cubicBezTo>
                    <a:pt x="48006" y="75184"/>
                    <a:pt x="43180" y="76200"/>
                    <a:pt x="38100" y="76200"/>
                  </a:cubicBezTo>
                  <a:lnTo>
                    <a:pt x="28194" y="75184"/>
                  </a:lnTo>
                  <a:cubicBezTo>
                    <a:pt x="18796" y="71374"/>
                    <a:pt x="14732" y="68580"/>
                    <a:pt x="11176" y="65024"/>
                  </a:cubicBezTo>
                  <a:lnTo>
                    <a:pt x="4826" y="57277"/>
                  </a:lnTo>
                  <a:cubicBezTo>
                    <a:pt x="1016" y="48006"/>
                    <a:pt x="0" y="43180"/>
                    <a:pt x="0" y="38100"/>
                  </a:cubicBezTo>
                  <a:lnTo>
                    <a:pt x="1016" y="28194"/>
                  </a:lnTo>
                  <a:cubicBezTo>
                    <a:pt x="4826" y="18796"/>
                    <a:pt x="7620" y="14732"/>
                    <a:pt x="11176" y="11176"/>
                  </a:cubicBezTo>
                  <a:lnTo>
                    <a:pt x="18923" y="4826"/>
                  </a:lnTo>
                  <a:cubicBezTo>
                    <a:pt x="28194" y="1016"/>
                    <a:pt x="33020" y="0"/>
                    <a:pt x="38100" y="0"/>
                  </a:cubicBezTo>
                  <a:lnTo>
                    <a:pt x="48006" y="1016"/>
                  </a:lnTo>
                  <a:cubicBezTo>
                    <a:pt x="57404" y="4826"/>
                    <a:pt x="61468" y="7620"/>
                    <a:pt x="65024" y="11176"/>
                  </a:cubicBezTo>
                  <a:lnTo>
                    <a:pt x="71374" y="18923"/>
                  </a:lnTo>
                  <a:cubicBezTo>
                    <a:pt x="75184" y="28194"/>
                    <a:pt x="76200" y="33020"/>
                    <a:pt x="76200" y="38100"/>
                  </a:cubicBezTo>
                  <a:close/>
                </a:path>
              </a:pathLst>
            </a:custGeom>
            <a:solidFill>
              <a:srgbClr val="000000"/>
            </a:solidFill>
          </p:spPr>
        </p:sp>
      </p:grpSp>
      <p:grpSp>
        <p:nvGrpSpPr>
          <p:cNvPr name="Group 10" id="10"/>
          <p:cNvGrpSpPr>
            <a:grpSpLocks noChangeAspect="true"/>
          </p:cNvGrpSpPr>
          <p:nvPr/>
        </p:nvGrpSpPr>
        <p:grpSpPr>
          <a:xfrm rot="0">
            <a:off x="815340" y="7273052"/>
            <a:ext cx="76200" cy="76200"/>
            <a:chOff x="0" y="0"/>
            <a:chExt cx="76200" cy="76200"/>
          </a:xfrm>
        </p:grpSpPr>
        <p:sp>
          <p:nvSpPr>
            <p:cNvPr name="Freeform 11" id="11"/>
            <p:cNvSpPr/>
            <p:nvPr/>
          </p:nvSpPr>
          <p:spPr>
            <a:xfrm flipH="false" flipV="false" rot="0">
              <a:off x="0" y="0"/>
              <a:ext cx="76200" cy="76200"/>
            </a:xfrm>
            <a:custGeom>
              <a:avLst/>
              <a:gdLst/>
              <a:ahLst/>
              <a:cxnLst/>
              <a:rect r="r" b="b" t="t" l="l"/>
              <a:pathLst>
                <a:path h="76200" w="76200">
                  <a:moveTo>
                    <a:pt x="76200" y="38100"/>
                  </a:moveTo>
                  <a:lnTo>
                    <a:pt x="75184" y="48006"/>
                  </a:lnTo>
                  <a:cubicBezTo>
                    <a:pt x="71374" y="57404"/>
                    <a:pt x="68580" y="61468"/>
                    <a:pt x="65024" y="65024"/>
                  </a:cubicBezTo>
                  <a:lnTo>
                    <a:pt x="57277" y="71374"/>
                  </a:lnTo>
                  <a:cubicBezTo>
                    <a:pt x="48006" y="75184"/>
                    <a:pt x="43180" y="76200"/>
                    <a:pt x="38100" y="76200"/>
                  </a:cubicBezTo>
                  <a:lnTo>
                    <a:pt x="28194" y="75184"/>
                  </a:lnTo>
                  <a:cubicBezTo>
                    <a:pt x="18796" y="71374"/>
                    <a:pt x="14732" y="68580"/>
                    <a:pt x="11176" y="65024"/>
                  </a:cubicBezTo>
                  <a:lnTo>
                    <a:pt x="4826" y="57277"/>
                  </a:lnTo>
                  <a:cubicBezTo>
                    <a:pt x="1016" y="48006"/>
                    <a:pt x="0" y="43180"/>
                    <a:pt x="0" y="38100"/>
                  </a:cubicBezTo>
                  <a:lnTo>
                    <a:pt x="1016" y="28194"/>
                  </a:lnTo>
                  <a:cubicBezTo>
                    <a:pt x="4826" y="18796"/>
                    <a:pt x="7620" y="14732"/>
                    <a:pt x="11176" y="11176"/>
                  </a:cubicBezTo>
                  <a:lnTo>
                    <a:pt x="18923" y="4826"/>
                  </a:lnTo>
                  <a:cubicBezTo>
                    <a:pt x="28194" y="1016"/>
                    <a:pt x="33020" y="0"/>
                    <a:pt x="38100" y="0"/>
                  </a:cubicBezTo>
                  <a:lnTo>
                    <a:pt x="48006" y="1016"/>
                  </a:lnTo>
                  <a:cubicBezTo>
                    <a:pt x="57404" y="4826"/>
                    <a:pt x="61468" y="7620"/>
                    <a:pt x="65024" y="11176"/>
                  </a:cubicBezTo>
                  <a:lnTo>
                    <a:pt x="71374" y="18923"/>
                  </a:lnTo>
                  <a:cubicBezTo>
                    <a:pt x="75184" y="28194"/>
                    <a:pt x="76200" y="33020"/>
                    <a:pt x="76200" y="38100"/>
                  </a:cubicBezTo>
                  <a:close/>
                </a:path>
              </a:pathLst>
            </a:custGeom>
            <a:solidFill>
              <a:srgbClr val="000000"/>
            </a:solidFill>
          </p:spPr>
        </p:sp>
      </p:grpSp>
      <p:sp>
        <p:nvSpPr>
          <p:cNvPr name="Freeform 12" id="12"/>
          <p:cNvSpPr/>
          <p:nvPr/>
        </p:nvSpPr>
        <p:spPr>
          <a:xfrm flipH="false" flipV="false" rot="0">
            <a:off x="11105417" y="-63503"/>
            <a:ext cx="7250078" cy="10415235"/>
          </a:xfrm>
          <a:custGeom>
            <a:avLst/>
            <a:gdLst/>
            <a:ahLst/>
            <a:cxnLst/>
            <a:rect r="r" b="b" t="t" l="l"/>
            <a:pathLst>
              <a:path h="10415235" w="7250078">
                <a:moveTo>
                  <a:pt x="0" y="0"/>
                </a:moveTo>
                <a:lnTo>
                  <a:pt x="7250077" y="0"/>
                </a:lnTo>
                <a:lnTo>
                  <a:pt x="7250077" y="10415235"/>
                </a:lnTo>
                <a:lnTo>
                  <a:pt x="0" y="104152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3373100" y="5157788"/>
            <a:ext cx="3705225" cy="5129212"/>
          </a:xfrm>
          <a:custGeom>
            <a:avLst/>
            <a:gdLst/>
            <a:ahLst/>
            <a:cxnLst/>
            <a:rect r="r" b="b" t="t" l="l"/>
            <a:pathLst>
              <a:path h="5129212" w="3705225">
                <a:moveTo>
                  <a:pt x="0" y="0"/>
                </a:moveTo>
                <a:lnTo>
                  <a:pt x="3705225" y="0"/>
                </a:lnTo>
                <a:lnTo>
                  <a:pt x="3705225" y="5129212"/>
                </a:lnTo>
                <a:lnTo>
                  <a:pt x="0" y="5129212"/>
                </a:lnTo>
                <a:lnTo>
                  <a:pt x="0" y="0"/>
                </a:lnTo>
                <a:close/>
              </a:path>
            </a:pathLst>
          </a:custGeom>
          <a:blipFill>
            <a:blip r:embed="rId4"/>
            <a:stretch>
              <a:fillRect l="0" t="-1428" r="0" b="-1449"/>
            </a:stretch>
          </a:blipFill>
        </p:spPr>
      </p:sp>
      <p:sp>
        <p:nvSpPr>
          <p:cNvPr name="TextBox 14" id="14"/>
          <p:cNvSpPr txBox="true"/>
          <p:nvPr/>
        </p:nvSpPr>
        <p:spPr>
          <a:xfrm rot="0">
            <a:off x="548640" y="907913"/>
            <a:ext cx="6872659" cy="891540"/>
          </a:xfrm>
          <a:prstGeom prst="rect">
            <a:avLst/>
          </a:prstGeom>
        </p:spPr>
        <p:txBody>
          <a:bodyPr anchor="t" rtlCol="false" tIns="0" lIns="0" bIns="0" rIns="0">
            <a:spAutoFit/>
          </a:bodyPr>
          <a:lstStyle/>
          <a:p>
            <a:pPr algn="l">
              <a:lnSpc>
                <a:spcPts val="6719"/>
              </a:lnSpc>
            </a:pPr>
            <a:r>
              <a:rPr lang="en-US" sz="4800">
                <a:solidFill>
                  <a:srgbClr val="8064A2"/>
                </a:solidFill>
                <a:latin typeface="Times New Roman Bold"/>
              </a:rPr>
              <a:t>Advantages of Keyloggers:</a:t>
            </a:r>
          </a:p>
        </p:txBody>
      </p:sp>
      <p:sp>
        <p:nvSpPr>
          <p:cNvPr name="TextBox 15" id="15"/>
          <p:cNvSpPr txBox="true"/>
          <p:nvPr/>
        </p:nvSpPr>
        <p:spPr>
          <a:xfrm rot="0">
            <a:off x="1037244" y="2156755"/>
            <a:ext cx="12372584" cy="1290180"/>
          </a:xfrm>
          <a:prstGeom prst="rect">
            <a:avLst/>
          </a:prstGeom>
        </p:spPr>
        <p:txBody>
          <a:bodyPr anchor="t" rtlCol="false" tIns="0" lIns="0" bIns="0" rIns="0">
            <a:spAutoFit/>
          </a:bodyPr>
          <a:lstStyle/>
          <a:p>
            <a:pPr algn="just">
              <a:lnSpc>
                <a:spcPts val="3223"/>
              </a:lnSpc>
            </a:pPr>
            <a:r>
              <a:rPr lang="en-US" sz="2700">
                <a:solidFill>
                  <a:srgbClr val="000000"/>
                </a:solidFill>
                <a:latin typeface="Times New Roman Bold"/>
              </a:rPr>
              <a:t>Monitoring and Surveillance:</a:t>
            </a:r>
            <a:r>
              <a:rPr lang="en-US" sz="2700">
                <a:solidFill>
                  <a:srgbClr val="000000"/>
                </a:solidFill>
                <a:latin typeface="Times New Roman"/>
              </a:rPr>
              <a:t> Keyloggers can be used for legitimate monitoring purposes, such as parental control to ensure children's online safety or employee monitoring to track productivity and adherence to company policies.</a:t>
            </a:r>
          </a:p>
        </p:txBody>
      </p:sp>
      <p:sp>
        <p:nvSpPr>
          <p:cNvPr name="TextBox 16" id="16"/>
          <p:cNvSpPr txBox="true"/>
          <p:nvPr/>
        </p:nvSpPr>
        <p:spPr>
          <a:xfrm rot="0">
            <a:off x="1037244" y="3795055"/>
            <a:ext cx="12372623" cy="1290180"/>
          </a:xfrm>
          <a:prstGeom prst="rect">
            <a:avLst/>
          </a:prstGeom>
        </p:spPr>
        <p:txBody>
          <a:bodyPr anchor="t" rtlCol="false" tIns="0" lIns="0" bIns="0" rIns="0">
            <a:spAutoFit/>
          </a:bodyPr>
          <a:lstStyle/>
          <a:p>
            <a:pPr algn="just">
              <a:lnSpc>
                <a:spcPts val="3223"/>
              </a:lnSpc>
            </a:pPr>
            <a:r>
              <a:rPr lang="en-US" sz="2700">
                <a:solidFill>
                  <a:srgbClr val="000000"/>
                </a:solidFill>
                <a:latin typeface="Times New Roman Bold"/>
              </a:rPr>
              <a:t>Data Recovery:</a:t>
            </a:r>
            <a:r>
              <a:rPr lang="en-US" sz="2700">
                <a:solidFill>
                  <a:srgbClr val="000000"/>
                </a:solidFill>
                <a:latin typeface="Times New Roman"/>
              </a:rPr>
              <a:t> In situations where data is accidentally lost, keyloggers can sometimes help recover the lost information by capturing keystrokes before they are deleted.</a:t>
            </a:r>
          </a:p>
        </p:txBody>
      </p:sp>
      <p:sp>
        <p:nvSpPr>
          <p:cNvPr name="TextBox 17" id="17"/>
          <p:cNvSpPr txBox="true"/>
          <p:nvPr/>
        </p:nvSpPr>
        <p:spPr>
          <a:xfrm rot="0">
            <a:off x="1037244" y="5433355"/>
            <a:ext cx="12372613" cy="1290180"/>
          </a:xfrm>
          <a:prstGeom prst="rect">
            <a:avLst/>
          </a:prstGeom>
        </p:spPr>
        <p:txBody>
          <a:bodyPr anchor="t" rtlCol="false" tIns="0" lIns="0" bIns="0" rIns="0">
            <a:spAutoFit/>
          </a:bodyPr>
          <a:lstStyle/>
          <a:p>
            <a:pPr algn="just">
              <a:lnSpc>
                <a:spcPts val="3223"/>
              </a:lnSpc>
            </a:pPr>
            <a:r>
              <a:rPr lang="en-US" sz="2700">
                <a:solidFill>
                  <a:srgbClr val="000000"/>
                </a:solidFill>
                <a:latin typeface="Times New Roman Bold"/>
              </a:rPr>
              <a:t>Investigative Tool:</a:t>
            </a:r>
            <a:r>
              <a:rPr lang="en-US" sz="2700">
                <a:solidFill>
                  <a:srgbClr val="000000"/>
                </a:solidFill>
                <a:latin typeface="Times New Roman"/>
              </a:rPr>
              <a:t> Law enforcement agencies and legal professionals can use keyloggers as part of their investigative toolkit to gather evidence in criminal cases or track suspicious activities.</a:t>
            </a:r>
          </a:p>
        </p:txBody>
      </p:sp>
      <p:sp>
        <p:nvSpPr>
          <p:cNvPr name="TextBox 18" id="18"/>
          <p:cNvSpPr txBox="true"/>
          <p:nvPr/>
        </p:nvSpPr>
        <p:spPr>
          <a:xfrm rot="0">
            <a:off x="1037244" y="7071655"/>
            <a:ext cx="12372613" cy="1290180"/>
          </a:xfrm>
          <a:prstGeom prst="rect">
            <a:avLst/>
          </a:prstGeom>
        </p:spPr>
        <p:txBody>
          <a:bodyPr anchor="t" rtlCol="false" tIns="0" lIns="0" bIns="0" rIns="0">
            <a:spAutoFit/>
          </a:bodyPr>
          <a:lstStyle/>
          <a:p>
            <a:pPr algn="just">
              <a:lnSpc>
                <a:spcPts val="3223"/>
              </a:lnSpc>
            </a:pPr>
            <a:r>
              <a:rPr lang="en-US" sz="2700" spc="18">
                <a:solidFill>
                  <a:srgbClr val="000000"/>
                </a:solidFill>
                <a:latin typeface="Times New Roman Bold"/>
              </a:rPr>
              <a:t>System Diagnostics:</a:t>
            </a:r>
            <a:r>
              <a:rPr lang="en-US" sz="2700" spc="18">
                <a:solidFill>
                  <a:srgbClr val="000000"/>
                </a:solidFill>
                <a:latin typeface="Times New Roman"/>
              </a:rPr>
              <a:t> Keyloggers can assist IT professionals in diagnosing technical issues and troubleshooting problems by providing a detailed log of user interactions.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6015038"/>
            <a:ext cx="671512" cy="4271962"/>
            <a:chOff x="0" y="0"/>
            <a:chExt cx="671512" cy="4271962"/>
          </a:xfrm>
        </p:grpSpPr>
        <p:sp>
          <p:nvSpPr>
            <p:cNvPr name="Freeform 3" id="3"/>
            <p:cNvSpPr/>
            <p:nvPr/>
          </p:nvSpPr>
          <p:spPr>
            <a:xfrm flipH="false" flipV="false" rot="0">
              <a:off x="0" y="0"/>
              <a:ext cx="671449" cy="4271899"/>
            </a:xfrm>
            <a:custGeom>
              <a:avLst/>
              <a:gdLst/>
              <a:ahLst/>
              <a:cxnLst/>
              <a:rect r="r" b="b" t="t" l="l"/>
              <a:pathLst>
                <a:path h="4271899" w="671449">
                  <a:moveTo>
                    <a:pt x="0" y="0"/>
                  </a:moveTo>
                  <a:lnTo>
                    <a:pt x="0" y="4271899"/>
                  </a:lnTo>
                  <a:lnTo>
                    <a:pt x="671449" y="4271899"/>
                  </a:lnTo>
                  <a:lnTo>
                    <a:pt x="0" y="0"/>
                  </a:lnTo>
                  <a:close/>
                </a:path>
              </a:pathLst>
            </a:custGeom>
            <a:solidFill>
              <a:srgbClr val="5FCAEE"/>
            </a:solidFill>
          </p:spPr>
        </p:sp>
      </p:grpSp>
      <p:sp>
        <p:nvSpPr>
          <p:cNvPr name="Freeform 4" id="4"/>
          <p:cNvSpPr/>
          <p:nvPr/>
        </p:nvSpPr>
        <p:spPr>
          <a:xfrm flipH="false" flipV="false" rot="0">
            <a:off x="11105417" y="-63503"/>
            <a:ext cx="7250078" cy="10415235"/>
          </a:xfrm>
          <a:custGeom>
            <a:avLst/>
            <a:gdLst/>
            <a:ahLst/>
            <a:cxnLst/>
            <a:rect r="r" b="b" t="t" l="l"/>
            <a:pathLst>
              <a:path h="10415235" w="7250078">
                <a:moveTo>
                  <a:pt x="0" y="0"/>
                </a:moveTo>
                <a:lnTo>
                  <a:pt x="7250077" y="0"/>
                </a:lnTo>
                <a:lnTo>
                  <a:pt x="7250077" y="10415235"/>
                </a:lnTo>
                <a:lnTo>
                  <a:pt x="0" y="104152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3258800" y="4533119"/>
            <a:ext cx="5029200" cy="5715000"/>
          </a:xfrm>
          <a:custGeom>
            <a:avLst/>
            <a:gdLst/>
            <a:ahLst/>
            <a:cxnLst/>
            <a:rect r="r" b="b" t="t" l="l"/>
            <a:pathLst>
              <a:path h="5715000" w="5029200">
                <a:moveTo>
                  <a:pt x="0" y="0"/>
                </a:moveTo>
                <a:lnTo>
                  <a:pt x="5029200" y="0"/>
                </a:lnTo>
                <a:lnTo>
                  <a:pt x="5029200" y="5715000"/>
                </a:lnTo>
                <a:lnTo>
                  <a:pt x="0" y="5715000"/>
                </a:lnTo>
                <a:lnTo>
                  <a:pt x="0" y="0"/>
                </a:lnTo>
                <a:close/>
              </a:path>
            </a:pathLst>
          </a:custGeom>
          <a:blipFill>
            <a:blip r:embed="rId4"/>
            <a:stretch>
              <a:fillRect l="0" t="0" r="-5492" b="0"/>
            </a:stretch>
          </a:blipFill>
        </p:spPr>
      </p:sp>
      <p:grpSp>
        <p:nvGrpSpPr>
          <p:cNvPr name="Group 6" id="6"/>
          <p:cNvGrpSpPr>
            <a:grpSpLocks noChangeAspect="true"/>
          </p:cNvGrpSpPr>
          <p:nvPr/>
        </p:nvGrpSpPr>
        <p:grpSpPr>
          <a:xfrm rot="0">
            <a:off x="929640" y="1788795"/>
            <a:ext cx="76200" cy="76200"/>
            <a:chOff x="0" y="0"/>
            <a:chExt cx="76200" cy="76200"/>
          </a:xfrm>
        </p:grpSpPr>
        <p:sp>
          <p:nvSpPr>
            <p:cNvPr name="Freeform 7" id="7"/>
            <p:cNvSpPr/>
            <p:nvPr/>
          </p:nvSpPr>
          <p:spPr>
            <a:xfrm flipH="false" flipV="false" rot="0">
              <a:off x="0" y="0"/>
              <a:ext cx="76200" cy="76200"/>
            </a:xfrm>
            <a:custGeom>
              <a:avLst/>
              <a:gdLst/>
              <a:ahLst/>
              <a:cxnLst/>
              <a:rect r="r" b="b" t="t" l="l"/>
              <a:pathLst>
                <a:path h="76200" w="76200">
                  <a:moveTo>
                    <a:pt x="76200" y="38100"/>
                  </a:moveTo>
                  <a:lnTo>
                    <a:pt x="75184" y="48006"/>
                  </a:lnTo>
                  <a:cubicBezTo>
                    <a:pt x="71374" y="57404"/>
                    <a:pt x="68580" y="61468"/>
                    <a:pt x="65024" y="65024"/>
                  </a:cubicBezTo>
                  <a:lnTo>
                    <a:pt x="57277" y="71374"/>
                  </a:lnTo>
                  <a:cubicBezTo>
                    <a:pt x="48006" y="75184"/>
                    <a:pt x="43180" y="76200"/>
                    <a:pt x="38100" y="76200"/>
                  </a:cubicBezTo>
                  <a:lnTo>
                    <a:pt x="28194" y="75184"/>
                  </a:lnTo>
                  <a:cubicBezTo>
                    <a:pt x="18796" y="71374"/>
                    <a:pt x="14732" y="68580"/>
                    <a:pt x="11176" y="65024"/>
                  </a:cubicBezTo>
                  <a:lnTo>
                    <a:pt x="4826" y="57277"/>
                  </a:lnTo>
                  <a:cubicBezTo>
                    <a:pt x="1016" y="48006"/>
                    <a:pt x="0" y="43180"/>
                    <a:pt x="0" y="38100"/>
                  </a:cubicBezTo>
                  <a:lnTo>
                    <a:pt x="1016" y="28194"/>
                  </a:lnTo>
                  <a:cubicBezTo>
                    <a:pt x="4826" y="18796"/>
                    <a:pt x="7620" y="14732"/>
                    <a:pt x="11176" y="11176"/>
                  </a:cubicBezTo>
                  <a:lnTo>
                    <a:pt x="18923" y="4826"/>
                  </a:lnTo>
                  <a:cubicBezTo>
                    <a:pt x="28194" y="1016"/>
                    <a:pt x="33020" y="0"/>
                    <a:pt x="38100" y="0"/>
                  </a:cubicBezTo>
                  <a:lnTo>
                    <a:pt x="48006" y="1016"/>
                  </a:lnTo>
                  <a:cubicBezTo>
                    <a:pt x="57404" y="4826"/>
                    <a:pt x="61468" y="7620"/>
                    <a:pt x="65024" y="11176"/>
                  </a:cubicBezTo>
                  <a:lnTo>
                    <a:pt x="71374" y="18923"/>
                  </a:lnTo>
                  <a:cubicBezTo>
                    <a:pt x="75184" y="28194"/>
                    <a:pt x="76200" y="33020"/>
                    <a:pt x="76200" y="38100"/>
                  </a:cubicBezTo>
                  <a:close/>
                </a:path>
              </a:pathLst>
            </a:custGeom>
            <a:solidFill>
              <a:srgbClr val="000000"/>
            </a:solidFill>
          </p:spPr>
        </p:sp>
      </p:grpSp>
      <p:grpSp>
        <p:nvGrpSpPr>
          <p:cNvPr name="Group 8" id="8"/>
          <p:cNvGrpSpPr>
            <a:grpSpLocks noChangeAspect="true"/>
          </p:cNvGrpSpPr>
          <p:nvPr/>
        </p:nvGrpSpPr>
        <p:grpSpPr>
          <a:xfrm rot="0">
            <a:off x="929640" y="3427095"/>
            <a:ext cx="76200" cy="76200"/>
            <a:chOff x="0" y="0"/>
            <a:chExt cx="76200" cy="76200"/>
          </a:xfrm>
        </p:grpSpPr>
        <p:sp>
          <p:nvSpPr>
            <p:cNvPr name="Freeform 9" id="9"/>
            <p:cNvSpPr/>
            <p:nvPr/>
          </p:nvSpPr>
          <p:spPr>
            <a:xfrm flipH="false" flipV="false" rot="0">
              <a:off x="0" y="0"/>
              <a:ext cx="76200" cy="76200"/>
            </a:xfrm>
            <a:custGeom>
              <a:avLst/>
              <a:gdLst/>
              <a:ahLst/>
              <a:cxnLst/>
              <a:rect r="r" b="b" t="t" l="l"/>
              <a:pathLst>
                <a:path h="76200" w="76200">
                  <a:moveTo>
                    <a:pt x="76200" y="38100"/>
                  </a:moveTo>
                  <a:lnTo>
                    <a:pt x="75184" y="48006"/>
                  </a:lnTo>
                  <a:cubicBezTo>
                    <a:pt x="71374" y="57404"/>
                    <a:pt x="68580" y="61468"/>
                    <a:pt x="65024" y="65024"/>
                  </a:cubicBezTo>
                  <a:lnTo>
                    <a:pt x="57277" y="71374"/>
                  </a:lnTo>
                  <a:cubicBezTo>
                    <a:pt x="48006" y="75184"/>
                    <a:pt x="43180" y="76200"/>
                    <a:pt x="38100" y="76200"/>
                  </a:cubicBezTo>
                  <a:lnTo>
                    <a:pt x="28194" y="75184"/>
                  </a:lnTo>
                  <a:cubicBezTo>
                    <a:pt x="18796" y="71374"/>
                    <a:pt x="14732" y="68580"/>
                    <a:pt x="11176" y="65024"/>
                  </a:cubicBezTo>
                  <a:lnTo>
                    <a:pt x="4826" y="57277"/>
                  </a:lnTo>
                  <a:cubicBezTo>
                    <a:pt x="1016" y="48006"/>
                    <a:pt x="0" y="43180"/>
                    <a:pt x="0" y="38100"/>
                  </a:cubicBezTo>
                  <a:lnTo>
                    <a:pt x="1016" y="28194"/>
                  </a:lnTo>
                  <a:cubicBezTo>
                    <a:pt x="4826" y="18796"/>
                    <a:pt x="7620" y="14732"/>
                    <a:pt x="11176" y="11176"/>
                  </a:cubicBezTo>
                  <a:lnTo>
                    <a:pt x="18923" y="4826"/>
                  </a:lnTo>
                  <a:cubicBezTo>
                    <a:pt x="28194" y="1016"/>
                    <a:pt x="33020" y="0"/>
                    <a:pt x="38100" y="0"/>
                  </a:cubicBezTo>
                  <a:lnTo>
                    <a:pt x="48006" y="1016"/>
                  </a:lnTo>
                  <a:cubicBezTo>
                    <a:pt x="57404" y="4826"/>
                    <a:pt x="61468" y="7620"/>
                    <a:pt x="65024" y="11176"/>
                  </a:cubicBezTo>
                  <a:lnTo>
                    <a:pt x="71374" y="18923"/>
                  </a:lnTo>
                  <a:cubicBezTo>
                    <a:pt x="75184" y="28194"/>
                    <a:pt x="76200" y="33020"/>
                    <a:pt x="76200" y="38100"/>
                  </a:cubicBezTo>
                  <a:close/>
                </a:path>
              </a:pathLst>
            </a:custGeom>
            <a:solidFill>
              <a:srgbClr val="000000"/>
            </a:solidFill>
          </p:spPr>
        </p:sp>
      </p:grpSp>
      <p:grpSp>
        <p:nvGrpSpPr>
          <p:cNvPr name="Group 10" id="10"/>
          <p:cNvGrpSpPr>
            <a:grpSpLocks noChangeAspect="true"/>
          </p:cNvGrpSpPr>
          <p:nvPr/>
        </p:nvGrpSpPr>
        <p:grpSpPr>
          <a:xfrm rot="0">
            <a:off x="929640" y="5065395"/>
            <a:ext cx="76200" cy="76200"/>
            <a:chOff x="0" y="0"/>
            <a:chExt cx="76200" cy="76200"/>
          </a:xfrm>
        </p:grpSpPr>
        <p:sp>
          <p:nvSpPr>
            <p:cNvPr name="Freeform 11" id="11"/>
            <p:cNvSpPr/>
            <p:nvPr/>
          </p:nvSpPr>
          <p:spPr>
            <a:xfrm flipH="false" flipV="false" rot="0">
              <a:off x="0" y="0"/>
              <a:ext cx="76200" cy="76200"/>
            </a:xfrm>
            <a:custGeom>
              <a:avLst/>
              <a:gdLst/>
              <a:ahLst/>
              <a:cxnLst/>
              <a:rect r="r" b="b" t="t" l="l"/>
              <a:pathLst>
                <a:path h="76200" w="76200">
                  <a:moveTo>
                    <a:pt x="76200" y="38100"/>
                  </a:moveTo>
                  <a:lnTo>
                    <a:pt x="75184" y="48006"/>
                  </a:lnTo>
                  <a:cubicBezTo>
                    <a:pt x="71374" y="57404"/>
                    <a:pt x="68580" y="61468"/>
                    <a:pt x="65024" y="65024"/>
                  </a:cubicBezTo>
                  <a:lnTo>
                    <a:pt x="57277" y="71374"/>
                  </a:lnTo>
                  <a:cubicBezTo>
                    <a:pt x="48006" y="75184"/>
                    <a:pt x="43180" y="76200"/>
                    <a:pt x="38100" y="76200"/>
                  </a:cubicBezTo>
                  <a:lnTo>
                    <a:pt x="28194" y="75184"/>
                  </a:lnTo>
                  <a:cubicBezTo>
                    <a:pt x="18796" y="71374"/>
                    <a:pt x="14732" y="68580"/>
                    <a:pt x="11176" y="65024"/>
                  </a:cubicBezTo>
                  <a:lnTo>
                    <a:pt x="4826" y="57277"/>
                  </a:lnTo>
                  <a:cubicBezTo>
                    <a:pt x="1016" y="48006"/>
                    <a:pt x="0" y="43180"/>
                    <a:pt x="0" y="38100"/>
                  </a:cubicBezTo>
                  <a:lnTo>
                    <a:pt x="1016" y="28194"/>
                  </a:lnTo>
                  <a:cubicBezTo>
                    <a:pt x="4826" y="18796"/>
                    <a:pt x="7620" y="14732"/>
                    <a:pt x="11176" y="11176"/>
                  </a:cubicBezTo>
                  <a:lnTo>
                    <a:pt x="18923" y="4826"/>
                  </a:lnTo>
                  <a:cubicBezTo>
                    <a:pt x="28194" y="1016"/>
                    <a:pt x="33020" y="0"/>
                    <a:pt x="38100" y="0"/>
                  </a:cubicBezTo>
                  <a:lnTo>
                    <a:pt x="48006" y="1016"/>
                  </a:lnTo>
                  <a:cubicBezTo>
                    <a:pt x="57404" y="4826"/>
                    <a:pt x="61468" y="7620"/>
                    <a:pt x="65024" y="11176"/>
                  </a:cubicBezTo>
                  <a:lnTo>
                    <a:pt x="71374" y="18923"/>
                  </a:lnTo>
                  <a:cubicBezTo>
                    <a:pt x="75184" y="28194"/>
                    <a:pt x="76200" y="33020"/>
                    <a:pt x="76200" y="38100"/>
                  </a:cubicBezTo>
                  <a:close/>
                </a:path>
              </a:pathLst>
            </a:custGeom>
            <a:solidFill>
              <a:srgbClr val="000000"/>
            </a:solidFill>
          </p:spPr>
        </p:sp>
      </p:grpSp>
      <p:grpSp>
        <p:nvGrpSpPr>
          <p:cNvPr name="Group 12" id="12"/>
          <p:cNvGrpSpPr>
            <a:grpSpLocks noChangeAspect="true"/>
          </p:cNvGrpSpPr>
          <p:nvPr/>
        </p:nvGrpSpPr>
        <p:grpSpPr>
          <a:xfrm rot="0">
            <a:off x="929640" y="6294120"/>
            <a:ext cx="76200" cy="76200"/>
            <a:chOff x="0" y="0"/>
            <a:chExt cx="76200" cy="76200"/>
          </a:xfrm>
        </p:grpSpPr>
        <p:sp>
          <p:nvSpPr>
            <p:cNvPr name="Freeform 13" id="13"/>
            <p:cNvSpPr/>
            <p:nvPr/>
          </p:nvSpPr>
          <p:spPr>
            <a:xfrm flipH="false" flipV="false" rot="0">
              <a:off x="0" y="0"/>
              <a:ext cx="76200" cy="76200"/>
            </a:xfrm>
            <a:custGeom>
              <a:avLst/>
              <a:gdLst/>
              <a:ahLst/>
              <a:cxnLst/>
              <a:rect r="r" b="b" t="t" l="l"/>
              <a:pathLst>
                <a:path h="76200" w="76200">
                  <a:moveTo>
                    <a:pt x="76200" y="38100"/>
                  </a:moveTo>
                  <a:lnTo>
                    <a:pt x="75184" y="48006"/>
                  </a:lnTo>
                  <a:cubicBezTo>
                    <a:pt x="71374" y="57404"/>
                    <a:pt x="68580" y="61468"/>
                    <a:pt x="65024" y="65024"/>
                  </a:cubicBezTo>
                  <a:lnTo>
                    <a:pt x="57277" y="71374"/>
                  </a:lnTo>
                  <a:cubicBezTo>
                    <a:pt x="48006" y="75184"/>
                    <a:pt x="43180" y="76200"/>
                    <a:pt x="38100" y="76200"/>
                  </a:cubicBezTo>
                  <a:lnTo>
                    <a:pt x="28194" y="75184"/>
                  </a:lnTo>
                  <a:cubicBezTo>
                    <a:pt x="18796" y="71374"/>
                    <a:pt x="14732" y="68580"/>
                    <a:pt x="11176" y="65024"/>
                  </a:cubicBezTo>
                  <a:lnTo>
                    <a:pt x="4826" y="57277"/>
                  </a:lnTo>
                  <a:cubicBezTo>
                    <a:pt x="1016" y="48006"/>
                    <a:pt x="0" y="43180"/>
                    <a:pt x="0" y="38100"/>
                  </a:cubicBezTo>
                  <a:lnTo>
                    <a:pt x="1016" y="28194"/>
                  </a:lnTo>
                  <a:cubicBezTo>
                    <a:pt x="4826" y="18796"/>
                    <a:pt x="7620" y="14732"/>
                    <a:pt x="11176" y="11176"/>
                  </a:cubicBezTo>
                  <a:lnTo>
                    <a:pt x="18923" y="4826"/>
                  </a:lnTo>
                  <a:cubicBezTo>
                    <a:pt x="28194" y="1016"/>
                    <a:pt x="33020" y="0"/>
                    <a:pt x="38100" y="0"/>
                  </a:cubicBezTo>
                  <a:lnTo>
                    <a:pt x="48006" y="1016"/>
                  </a:lnTo>
                  <a:cubicBezTo>
                    <a:pt x="57404" y="4826"/>
                    <a:pt x="61468" y="7620"/>
                    <a:pt x="65024" y="11176"/>
                  </a:cubicBezTo>
                  <a:lnTo>
                    <a:pt x="71374" y="18923"/>
                  </a:lnTo>
                  <a:cubicBezTo>
                    <a:pt x="75184" y="28194"/>
                    <a:pt x="76200" y="33020"/>
                    <a:pt x="76200" y="38100"/>
                  </a:cubicBezTo>
                  <a:close/>
                </a:path>
              </a:pathLst>
            </a:custGeom>
            <a:solidFill>
              <a:srgbClr val="000000"/>
            </a:solidFill>
          </p:spPr>
        </p:sp>
      </p:grpSp>
      <p:grpSp>
        <p:nvGrpSpPr>
          <p:cNvPr name="Group 14" id="14"/>
          <p:cNvGrpSpPr>
            <a:grpSpLocks noChangeAspect="true"/>
          </p:cNvGrpSpPr>
          <p:nvPr/>
        </p:nvGrpSpPr>
        <p:grpSpPr>
          <a:xfrm rot="0">
            <a:off x="929640" y="7932420"/>
            <a:ext cx="76200" cy="76200"/>
            <a:chOff x="0" y="0"/>
            <a:chExt cx="76200" cy="76200"/>
          </a:xfrm>
        </p:grpSpPr>
        <p:sp>
          <p:nvSpPr>
            <p:cNvPr name="Freeform 15" id="15"/>
            <p:cNvSpPr/>
            <p:nvPr/>
          </p:nvSpPr>
          <p:spPr>
            <a:xfrm flipH="false" flipV="false" rot="0">
              <a:off x="0" y="0"/>
              <a:ext cx="76200" cy="76200"/>
            </a:xfrm>
            <a:custGeom>
              <a:avLst/>
              <a:gdLst/>
              <a:ahLst/>
              <a:cxnLst/>
              <a:rect r="r" b="b" t="t" l="l"/>
              <a:pathLst>
                <a:path h="76200" w="76200">
                  <a:moveTo>
                    <a:pt x="76200" y="38100"/>
                  </a:moveTo>
                  <a:lnTo>
                    <a:pt x="75184" y="48006"/>
                  </a:lnTo>
                  <a:cubicBezTo>
                    <a:pt x="71374" y="57404"/>
                    <a:pt x="68580" y="61468"/>
                    <a:pt x="65024" y="65024"/>
                  </a:cubicBezTo>
                  <a:lnTo>
                    <a:pt x="57277" y="71374"/>
                  </a:lnTo>
                  <a:cubicBezTo>
                    <a:pt x="48006" y="75184"/>
                    <a:pt x="43180" y="76200"/>
                    <a:pt x="38100" y="76200"/>
                  </a:cubicBezTo>
                  <a:lnTo>
                    <a:pt x="28194" y="75184"/>
                  </a:lnTo>
                  <a:cubicBezTo>
                    <a:pt x="18796" y="71374"/>
                    <a:pt x="14732" y="68580"/>
                    <a:pt x="11176" y="65024"/>
                  </a:cubicBezTo>
                  <a:lnTo>
                    <a:pt x="4826" y="57277"/>
                  </a:lnTo>
                  <a:cubicBezTo>
                    <a:pt x="1016" y="48006"/>
                    <a:pt x="0" y="43180"/>
                    <a:pt x="0" y="38100"/>
                  </a:cubicBezTo>
                  <a:lnTo>
                    <a:pt x="1016" y="28194"/>
                  </a:lnTo>
                  <a:cubicBezTo>
                    <a:pt x="4826" y="18796"/>
                    <a:pt x="7620" y="14732"/>
                    <a:pt x="11176" y="11176"/>
                  </a:cubicBezTo>
                  <a:lnTo>
                    <a:pt x="18923" y="4826"/>
                  </a:lnTo>
                  <a:cubicBezTo>
                    <a:pt x="28194" y="1016"/>
                    <a:pt x="33020" y="0"/>
                    <a:pt x="38100" y="0"/>
                  </a:cubicBezTo>
                  <a:lnTo>
                    <a:pt x="48006" y="1016"/>
                  </a:lnTo>
                  <a:cubicBezTo>
                    <a:pt x="57404" y="4826"/>
                    <a:pt x="61468" y="7620"/>
                    <a:pt x="65024" y="11176"/>
                  </a:cubicBezTo>
                  <a:lnTo>
                    <a:pt x="71374" y="18923"/>
                  </a:lnTo>
                  <a:cubicBezTo>
                    <a:pt x="75184" y="28194"/>
                    <a:pt x="76200" y="33020"/>
                    <a:pt x="76200" y="38100"/>
                  </a:cubicBezTo>
                  <a:close/>
                </a:path>
              </a:pathLst>
            </a:custGeom>
            <a:solidFill>
              <a:srgbClr val="000000"/>
            </a:solidFill>
          </p:spPr>
        </p:sp>
      </p:grpSp>
      <p:sp>
        <p:nvSpPr>
          <p:cNvPr name="TextBox 16" id="16"/>
          <p:cNvSpPr txBox="true"/>
          <p:nvPr/>
        </p:nvSpPr>
        <p:spPr>
          <a:xfrm rot="0">
            <a:off x="662940" y="338557"/>
            <a:ext cx="7623781" cy="891540"/>
          </a:xfrm>
          <a:prstGeom prst="rect">
            <a:avLst/>
          </a:prstGeom>
        </p:spPr>
        <p:txBody>
          <a:bodyPr anchor="t" rtlCol="false" tIns="0" lIns="0" bIns="0" rIns="0">
            <a:spAutoFit/>
          </a:bodyPr>
          <a:lstStyle/>
          <a:p>
            <a:pPr algn="l">
              <a:lnSpc>
                <a:spcPts val="6719"/>
              </a:lnSpc>
            </a:pPr>
            <a:r>
              <a:rPr lang="en-US" sz="4800">
                <a:solidFill>
                  <a:srgbClr val="8064A2"/>
                </a:solidFill>
                <a:latin typeface="Times New Roman Bold"/>
              </a:rPr>
              <a:t>Disadvantages of Keyloggers:</a:t>
            </a:r>
          </a:p>
        </p:txBody>
      </p:sp>
      <p:sp>
        <p:nvSpPr>
          <p:cNvPr name="TextBox 17" id="17"/>
          <p:cNvSpPr txBox="true"/>
          <p:nvPr/>
        </p:nvSpPr>
        <p:spPr>
          <a:xfrm rot="0">
            <a:off x="1151544" y="1587398"/>
            <a:ext cx="12955648" cy="1290180"/>
          </a:xfrm>
          <a:prstGeom prst="rect">
            <a:avLst/>
          </a:prstGeom>
        </p:spPr>
        <p:txBody>
          <a:bodyPr anchor="t" rtlCol="false" tIns="0" lIns="0" bIns="0" rIns="0">
            <a:spAutoFit/>
          </a:bodyPr>
          <a:lstStyle/>
          <a:p>
            <a:pPr algn="just">
              <a:lnSpc>
                <a:spcPts val="3223"/>
              </a:lnSpc>
            </a:pPr>
            <a:r>
              <a:rPr lang="en-US" sz="2700" spc="35">
                <a:solidFill>
                  <a:srgbClr val="000000"/>
                </a:solidFill>
                <a:latin typeface="Times New Roman Bold"/>
              </a:rPr>
              <a:t>Privacy Invasion:</a:t>
            </a:r>
            <a:r>
              <a:rPr lang="en-US" sz="2700" spc="35">
                <a:solidFill>
                  <a:srgbClr val="000000"/>
                </a:solidFill>
                <a:latin typeface="Times New Roman"/>
              </a:rPr>
              <a:t> Keyloggers have the potential to infringe on individuals' privacy by capturing sensitive information, such as passwords, personal messages, and browsing history, without their consent or knowledge.</a:t>
            </a:r>
          </a:p>
        </p:txBody>
      </p:sp>
      <p:sp>
        <p:nvSpPr>
          <p:cNvPr name="TextBox 18" id="18"/>
          <p:cNvSpPr txBox="true"/>
          <p:nvPr/>
        </p:nvSpPr>
        <p:spPr>
          <a:xfrm rot="0">
            <a:off x="1151544" y="3225698"/>
            <a:ext cx="12955562" cy="1290180"/>
          </a:xfrm>
          <a:prstGeom prst="rect">
            <a:avLst/>
          </a:prstGeom>
        </p:spPr>
        <p:txBody>
          <a:bodyPr anchor="t" rtlCol="false" tIns="0" lIns="0" bIns="0" rIns="0">
            <a:spAutoFit/>
          </a:bodyPr>
          <a:lstStyle/>
          <a:p>
            <a:pPr algn="just">
              <a:lnSpc>
                <a:spcPts val="3223"/>
              </a:lnSpc>
            </a:pPr>
            <a:r>
              <a:rPr lang="en-US" sz="2700" spc="18">
                <a:solidFill>
                  <a:srgbClr val="000000"/>
                </a:solidFill>
                <a:latin typeface="Times New Roman Bold"/>
              </a:rPr>
              <a:t>Misuse and Abuse:</a:t>
            </a:r>
            <a:r>
              <a:rPr lang="en-US" sz="2700" spc="18">
                <a:solidFill>
                  <a:srgbClr val="000000"/>
                </a:solidFill>
                <a:latin typeface="Times New Roman"/>
              </a:rPr>
              <a:t> Keyloggers can be misused for malicious purposes, such as stealing passwords, financial information, or intellectual property, leading to identity theft, financial fraud, or corporate espionage.</a:t>
            </a:r>
          </a:p>
        </p:txBody>
      </p:sp>
      <p:sp>
        <p:nvSpPr>
          <p:cNvPr name="TextBox 19" id="19"/>
          <p:cNvSpPr txBox="true"/>
          <p:nvPr/>
        </p:nvSpPr>
        <p:spPr>
          <a:xfrm rot="0">
            <a:off x="1151544" y="4863998"/>
            <a:ext cx="12955619" cy="2518905"/>
          </a:xfrm>
          <a:prstGeom prst="rect">
            <a:avLst/>
          </a:prstGeom>
        </p:spPr>
        <p:txBody>
          <a:bodyPr anchor="t" rtlCol="false" tIns="0" lIns="0" bIns="0" rIns="0">
            <a:spAutoFit/>
          </a:bodyPr>
          <a:lstStyle/>
          <a:p>
            <a:pPr algn="just">
              <a:lnSpc>
                <a:spcPts val="3223"/>
              </a:lnSpc>
            </a:pPr>
            <a:r>
              <a:rPr lang="en-US" sz="2700" spc="64">
                <a:solidFill>
                  <a:srgbClr val="000000"/>
                </a:solidFill>
                <a:latin typeface="Times New Roman Bold"/>
              </a:rPr>
              <a:t>Legal and Ethical Concerns:</a:t>
            </a:r>
            <a:r>
              <a:rPr lang="en-US" sz="2700" spc="64">
                <a:solidFill>
                  <a:srgbClr val="000000"/>
                </a:solidFill>
                <a:latin typeface="Times New Roman"/>
              </a:rPr>
              <a:t> The use of keyloggers without proper authorization or consent may violate privacy laws and ethical principles, resulting in legal repercussions and damage to reputation if discovered. </a:t>
            </a:r>
            <a:r>
              <a:rPr lang="en-US" sz="2700" spc="64">
                <a:solidFill>
                  <a:srgbClr val="000000"/>
                </a:solidFill>
                <a:latin typeface="Times New Roman Bold"/>
              </a:rPr>
              <a:t>Security Vulnerabilities:</a:t>
            </a:r>
            <a:r>
              <a:rPr lang="en-US" sz="2700" spc="64">
                <a:solidFill>
                  <a:srgbClr val="000000"/>
                </a:solidFill>
                <a:latin typeface="Times New Roman"/>
              </a:rPr>
              <a:t> Keyloggers themselves can become targets for exploitation by cybercriminals, leading to security vulnerabilities and potential breaches if not properly secured or maintained.</a:t>
            </a:r>
          </a:p>
        </p:txBody>
      </p:sp>
      <p:sp>
        <p:nvSpPr>
          <p:cNvPr name="TextBox 20" id="20"/>
          <p:cNvSpPr txBox="true"/>
          <p:nvPr/>
        </p:nvSpPr>
        <p:spPr>
          <a:xfrm rot="0">
            <a:off x="1151544" y="7731023"/>
            <a:ext cx="12955514" cy="1290180"/>
          </a:xfrm>
          <a:prstGeom prst="rect">
            <a:avLst/>
          </a:prstGeom>
        </p:spPr>
        <p:txBody>
          <a:bodyPr anchor="t" rtlCol="false" tIns="0" lIns="0" bIns="0" rIns="0">
            <a:spAutoFit/>
          </a:bodyPr>
          <a:lstStyle/>
          <a:p>
            <a:pPr algn="just">
              <a:lnSpc>
                <a:spcPts val="3223"/>
              </a:lnSpc>
            </a:pPr>
            <a:r>
              <a:rPr lang="en-US" sz="2700" spc="62">
                <a:solidFill>
                  <a:srgbClr val="000000"/>
                </a:solidFill>
                <a:latin typeface="Times New Roman Bold"/>
              </a:rPr>
              <a:t>Cost and Complexity:</a:t>
            </a:r>
            <a:r>
              <a:rPr lang="en-US" sz="2700" spc="62">
                <a:solidFill>
                  <a:srgbClr val="000000"/>
                </a:solidFill>
                <a:latin typeface="Times New Roman"/>
              </a:rPr>
              <a:t> Implementing comprehensive security measures can be costly and complex, requiring investment in software, hardware, personnel training, and ongoing maintenance.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6015038"/>
            <a:ext cx="671512" cy="4271962"/>
            <a:chOff x="0" y="0"/>
            <a:chExt cx="671512" cy="4271962"/>
          </a:xfrm>
        </p:grpSpPr>
        <p:sp>
          <p:nvSpPr>
            <p:cNvPr name="Freeform 3" id="3"/>
            <p:cNvSpPr/>
            <p:nvPr/>
          </p:nvSpPr>
          <p:spPr>
            <a:xfrm flipH="false" flipV="false" rot="0">
              <a:off x="0" y="0"/>
              <a:ext cx="671449" cy="4271899"/>
            </a:xfrm>
            <a:custGeom>
              <a:avLst/>
              <a:gdLst/>
              <a:ahLst/>
              <a:cxnLst/>
              <a:rect r="r" b="b" t="t" l="l"/>
              <a:pathLst>
                <a:path h="4271899" w="671449">
                  <a:moveTo>
                    <a:pt x="0" y="0"/>
                  </a:moveTo>
                  <a:lnTo>
                    <a:pt x="0" y="4271899"/>
                  </a:lnTo>
                  <a:lnTo>
                    <a:pt x="671449" y="4271899"/>
                  </a:lnTo>
                  <a:lnTo>
                    <a:pt x="0" y="0"/>
                  </a:lnTo>
                  <a:close/>
                </a:path>
              </a:pathLst>
            </a:custGeom>
            <a:solidFill>
              <a:srgbClr val="5FCAEE"/>
            </a:solidFill>
          </p:spPr>
        </p:sp>
      </p:grpSp>
      <p:grpSp>
        <p:nvGrpSpPr>
          <p:cNvPr name="Group 4" id="4"/>
          <p:cNvGrpSpPr>
            <a:grpSpLocks noChangeAspect="true"/>
          </p:cNvGrpSpPr>
          <p:nvPr/>
        </p:nvGrpSpPr>
        <p:grpSpPr>
          <a:xfrm rot="0">
            <a:off x="970197" y="2322195"/>
            <a:ext cx="76200" cy="76200"/>
            <a:chOff x="0" y="0"/>
            <a:chExt cx="76200" cy="76200"/>
          </a:xfrm>
        </p:grpSpPr>
        <p:sp>
          <p:nvSpPr>
            <p:cNvPr name="Freeform 5" id="5"/>
            <p:cNvSpPr/>
            <p:nvPr/>
          </p:nvSpPr>
          <p:spPr>
            <a:xfrm flipH="false" flipV="false" rot="0">
              <a:off x="0" y="0"/>
              <a:ext cx="76200" cy="76200"/>
            </a:xfrm>
            <a:custGeom>
              <a:avLst/>
              <a:gdLst/>
              <a:ahLst/>
              <a:cxnLst/>
              <a:rect r="r" b="b" t="t" l="l"/>
              <a:pathLst>
                <a:path h="76200" w="76200">
                  <a:moveTo>
                    <a:pt x="76200" y="38100"/>
                  </a:moveTo>
                  <a:lnTo>
                    <a:pt x="75184" y="48006"/>
                  </a:lnTo>
                  <a:cubicBezTo>
                    <a:pt x="71374" y="57404"/>
                    <a:pt x="68580" y="61468"/>
                    <a:pt x="65024" y="65024"/>
                  </a:cubicBezTo>
                  <a:lnTo>
                    <a:pt x="57277" y="71374"/>
                  </a:lnTo>
                  <a:cubicBezTo>
                    <a:pt x="48006" y="75184"/>
                    <a:pt x="43180" y="76200"/>
                    <a:pt x="38100" y="76200"/>
                  </a:cubicBezTo>
                  <a:lnTo>
                    <a:pt x="28194" y="75184"/>
                  </a:lnTo>
                  <a:cubicBezTo>
                    <a:pt x="18796" y="71374"/>
                    <a:pt x="14732" y="68580"/>
                    <a:pt x="11176" y="65024"/>
                  </a:cubicBezTo>
                  <a:lnTo>
                    <a:pt x="4826" y="57277"/>
                  </a:lnTo>
                  <a:cubicBezTo>
                    <a:pt x="1016" y="48006"/>
                    <a:pt x="0" y="43180"/>
                    <a:pt x="0" y="38100"/>
                  </a:cubicBezTo>
                  <a:lnTo>
                    <a:pt x="1016" y="28194"/>
                  </a:lnTo>
                  <a:cubicBezTo>
                    <a:pt x="4826" y="18796"/>
                    <a:pt x="7620" y="14732"/>
                    <a:pt x="11176" y="11176"/>
                  </a:cubicBezTo>
                  <a:lnTo>
                    <a:pt x="18923" y="4826"/>
                  </a:lnTo>
                  <a:cubicBezTo>
                    <a:pt x="28194" y="1016"/>
                    <a:pt x="33020" y="0"/>
                    <a:pt x="38100" y="0"/>
                  </a:cubicBezTo>
                  <a:lnTo>
                    <a:pt x="48006" y="1016"/>
                  </a:lnTo>
                  <a:cubicBezTo>
                    <a:pt x="57404" y="4826"/>
                    <a:pt x="61468" y="7620"/>
                    <a:pt x="65024" y="11176"/>
                  </a:cubicBezTo>
                  <a:lnTo>
                    <a:pt x="71374" y="18923"/>
                  </a:lnTo>
                  <a:cubicBezTo>
                    <a:pt x="75184" y="28194"/>
                    <a:pt x="76200" y="33020"/>
                    <a:pt x="76200" y="38100"/>
                  </a:cubicBezTo>
                  <a:close/>
                </a:path>
              </a:pathLst>
            </a:custGeom>
            <a:solidFill>
              <a:srgbClr val="000000"/>
            </a:solidFill>
          </p:spPr>
        </p:sp>
      </p:grpSp>
      <p:grpSp>
        <p:nvGrpSpPr>
          <p:cNvPr name="Group 6" id="6"/>
          <p:cNvGrpSpPr>
            <a:grpSpLocks noChangeAspect="true"/>
          </p:cNvGrpSpPr>
          <p:nvPr/>
        </p:nvGrpSpPr>
        <p:grpSpPr>
          <a:xfrm rot="0">
            <a:off x="970197" y="4779645"/>
            <a:ext cx="76200" cy="76200"/>
            <a:chOff x="0" y="0"/>
            <a:chExt cx="76200" cy="76200"/>
          </a:xfrm>
        </p:grpSpPr>
        <p:sp>
          <p:nvSpPr>
            <p:cNvPr name="Freeform 7" id="7"/>
            <p:cNvSpPr/>
            <p:nvPr/>
          </p:nvSpPr>
          <p:spPr>
            <a:xfrm flipH="false" flipV="false" rot="0">
              <a:off x="0" y="0"/>
              <a:ext cx="76200" cy="76200"/>
            </a:xfrm>
            <a:custGeom>
              <a:avLst/>
              <a:gdLst/>
              <a:ahLst/>
              <a:cxnLst/>
              <a:rect r="r" b="b" t="t" l="l"/>
              <a:pathLst>
                <a:path h="76200" w="76200">
                  <a:moveTo>
                    <a:pt x="76200" y="38100"/>
                  </a:moveTo>
                  <a:lnTo>
                    <a:pt x="75184" y="48006"/>
                  </a:lnTo>
                  <a:cubicBezTo>
                    <a:pt x="71374" y="57404"/>
                    <a:pt x="68580" y="61468"/>
                    <a:pt x="65024" y="65024"/>
                  </a:cubicBezTo>
                  <a:lnTo>
                    <a:pt x="57277" y="71374"/>
                  </a:lnTo>
                  <a:cubicBezTo>
                    <a:pt x="48006" y="75184"/>
                    <a:pt x="43180" y="76200"/>
                    <a:pt x="38100" y="76200"/>
                  </a:cubicBezTo>
                  <a:lnTo>
                    <a:pt x="28194" y="75184"/>
                  </a:lnTo>
                  <a:cubicBezTo>
                    <a:pt x="18796" y="71374"/>
                    <a:pt x="14732" y="68580"/>
                    <a:pt x="11176" y="65024"/>
                  </a:cubicBezTo>
                  <a:lnTo>
                    <a:pt x="4826" y="57277"/>
                  </a:lnTo>
                  <a:cubicBezTo>
                    <a:pt x="1016" y="48006"/>
                    <a:pt x="0" y="43180"/>
                    <a:pt x="0" y="38100"/>
                  </a:cubicBezTo>
                  <a:lnTo>
                    <a:pt x="1016" y="28194"/>
                  </a:lnTo>
                  <a:cubicBezTo>
                    <a:pt x="4826" y="18796"/>
                    <a:pt x="7620" y="14732"/>
                    <a:pt x="11176" y="11176"/>
                  </a:cubicBezTo>
                  <a:lnTo>
                    <a:pt x="18923" y="4826"/>
                  </a:lnTo>
                  <a:cubicBezTo>
                    <a:pt x="28194" y="1016"/>
                    <a:pt x="33020" y="0"/>
                    <a:pt x="38100" y="0"/>
                  </a:cubicBezTo>
                  <a:lnTo>
                    <a:pt x="48006" y="1016"/>
                  </a:lnTo>
                  <a:cubicBezTo>
                    <a:pt x="57404" y="4826"/>
                    <a:pt x="61468" y="7620"/>
                    <a:pt x="65024" y="11176"/>
                  </a:cubicBezTo>
                  <a:lnTo>
                    <a:pt x="71374" y="18923"/>
                  </a:lnTo>
                  <a:cubicBezTo>
                    <a:pt x="75184" y="28194"/>
                    <a:pt x="76200" y="33020"/>
                    <a:pt x="76200" y="38100"/>
                  </a:cubicBezTo>
                  <a:close/>
                </a:path>
              </a:pathLst>
            </a:custGeom>
            <a:solidFill>
              <a:srgbClr val="000000"/>
            </a:solidFill>
          </p:spPr>
        </p:sp>
      </p:grpSp>
      <p:grpSp>
        <p:nvGrpSpPr>
          <p:cNvPr name="Group 8" id="8"/>
          <p:cNvGrpSpPr>
            <a:grpSpLocks noChangeAspect="true"/>
          </p:cNvGrpSpPr>
          <p:nvPr/>
        </p:nvGrpSpPr>
        <p:grpSpPr>
          <a:xfrm rot="0">
            <a:off x="970197" y="6417945"/>
            <a:ext cx="76200" cy="76200"/>
            <a:chOff x="0" y="0"/>
            <a:chExt cx="76200" cy="76200"/>
          </a:xfrm>
        </p:grpSpPr>
        <p:sp>
          <p:nvSpPr>
            <p:cNvPr name="Freeform 9" id="9"/>
            <p:cNvSpPr/>
            <p:nvPr/>
          </p:nvSpPr>
          <p:spPr>
            <a:xfrm flipH="false" flipV="false" rot="0">
              <a:off x="0" y="0"/>
              <a:ext cx="76200" cy="76200"/>
            </a:xfrm>
            <a:custGeom>
              <a:avLst/>
              <a:gdLst/>
              <a:ahLst/>
              <a:cxnLst/>
              <a:rect r="r" b="b" t="t" l="l"/>
              <a:pathLst>
                <a:path h="76200" w="76200">
                  <a:moveTo>
                    <a:pt x="76200" y="38100"/>
                  </a:moveTo>
                  <a:lnTo>
                    <a:pt x="75184" y="48006"/>
                  </a:lnTo>
                  <a:cubicBezTo>
                    <a:pt x="71374" y="57404"/>
                    <a:pt x="68580" y="61468"/>
                    <a:pt x="65024" y="65024"/>
                  </a:cubicBezTo>
                  <a:lnTo>
                    <a:pt x="57277" y="71374"/>
                  </a:lnTo>
                  <a:cubicBezTo>
                    <a:pt x="48006" y="75184"/>
                    <a:pt x="43180" y="76200"/>
                    <a:pt x="38100" y="76200"/>
                  </a:cubicBezTo>
                  <a:lnTo>
                    <a:pt x="28194" y="75184"/>
                  </a:lnTo>
                  <a:cubicBezTo>
                    <a:pt x="18796" y="71374"/>
                    <a:pt x="14732" y="68580"/>
                    <a:pt x="11176" y="65024"/>
                  </a:cubicBezTo>
                  <a:lnTo>
                    <a:pt x="4826" y="57277"/>
                  </a:lnTo>
                  <a:cubicBezTo>
                    <a:pt x="1016" y="48006"/>
                    <a:pt x="0" y="43180"/>
                    <a:pt x="0" y="38100"/>
                  </a:cubicBezTo>
                  <a:lnTo>
                    <a:pt x="1016" y="28194"/>
                  </a:lnTo>
                  <a:cubicBezTo>
                    <a:pt x="4826" y="18796"/>
                    <a:pt x="7620" y="14732"/>
                    <a:pt x="11176" y="11176"/>
                  </a:cubicBezTo>
                  <a:lnTo>
                    <a:pt x="18923" y="4826"/>
                  </a:lnTo>
                  <a:cubicBezTo>
                    <a:pt x="28194" y="1016"/>
                    <a:pt x="33020" y="0"/>
                    <a:pt x="38100" y="0"/>
                  </a:cubicBezTo>
                  <a:lnTo>
                    <a:pt x="48006" y="1016"/>
                  </a:lnTo>
                  <a:cubicBezTo>
                    <a:pt x="57404" y="4826"/>
                    <a:pt x="61468" y="7620"/>
                    <a:pt x="65024" y="11176"/>
                  </a:cubicBezTo>
                  <a:lnTo>
                    <a:pt x="71374" y="18923"/>
                  </a:lnTo>
                  <a:cubicBezTo>
                    <a:pt x="75184" y="28194"/>
                    <a:pt x="76200" y="33020"/>
                    <a:pt x="76200" y="38100"/>
                  </a:cubicBezTo>
                  <a:close/>
                </a:path>
              </a:pathLst>
            </a:custGeom>
            <a:solidFill>
              <a:srgbClr val="000000"/>
            </a:solidFill>
          </p:spPr>
        </p:sp>
      </p:grpSp>
      <p:grpSp>
        <p:nvGrpSpPr>
          <p:cNvPr name="Group 10" id="10"/>
          <p:cNvGrpSpPr>
            <a:grpSpLocks noChangeAspect="true"/>
          </p:cNvGrpSpPr>
          <p:nvPr/>
        </p:nvGrpSpPr>
        <p:grpSpPr>
          <a:xfrm rot="0">
            <a:off x="1085850" y="9258300"/>
            <a:ext cx="3276600" cy="733425"/>
            <a:chOff x="0" y="0"/>
            <a:chExt cx="3276600" cy="733425"/>
          </a:xfrm>
        </p:grpSpPr>
        <p:sp>
          <p:nvSpPr>
            <p:cNvPr name="Freeform 11" id="11"/>
            <p:cNvSpPr/>
            <p:nvPr/>
          </p:nvSpPr>
          <p:spPr>
            <a:xfrm flipH="false" flipV="false" rot="0">
              <a:off x="0" y="0"/>
              <a:ext cx="3276600" cy="733425"/>
            </a:xfrm>
            <a:custGeom>
              <a:avLst/>
              <a:gdLst/>
              <a:ahLst/>
              <a:cxnLst/>
              <a:rect r="r" b="b" t="t" l="l"/>
              <a:pathLst>
                <a:path h="733425" w="3276600">
                  <a:moveTo>
                    <a:pt x="0" y="733425"/>
                  </a:moveTo>
                  <a:lnTo>
                    <a:pt x="3276600" y="733425"/>
                  </a:lnTo>
                  <a:lnTo>
                    <a:pt x="3276600" y="0"/>
                  </a:lnTo>
                  <a:lnTo>
                    <a:pt x="0" y="0"/>
                  </a:lnTo>
                  <a:lnTo>
                    <a:pt x="0" y="733425"/>
                  </a:lnTo>
                  <a:close/>
                </a:path>
              </a:pathLst>
            </a:custGeom>
            <a:solidFill>
              <a:srgbClr val="FFFFFF"/>
            </a:solidFill>
          </p:spPr>
        </p:sp>
      </p:grpSp>
      <p:sp>
        <p:nvSpPr>
          <p:cNvPr name="Freeform 12" id="12"/>
          <p:cNvSpPr/>
          <p:nvPr/>
        </p:nvSpPr>
        <p:spPr>
          <a:xfrm flipH="false" flipV="false" rot="0">
            <a:off x="11105417" y="-63503"/>
            <a:ext cx="7250078" cy="10415235"/>
          </a:xfrm>
          <a:custGeom>
            <a:avLst/>
            <a:gdLst/>
            <a:ahLst/>
            <a:cxnLst/>
            <a:rect r="r" b="b" t="t" l="l"/>
            <a:pathLst>
              <a:path h="10415235" w="7250078">
                <a:moveTo>
                  <a:pt x="0" y="0"/>
                </a:moveTo>
                <a:lnTo>
                  <a:pt x="7250077" y="0"/>
                </a:lnTo>
                <a:lnTo>
                  <a:pt x="7250077" y="10415235"/>
                </a:lnTo>
                <a:lnTo>
                  <a:pt x="0" y="104152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3" id="13"/>
          <p:cNvSpPr txBox="true"/>
          <p:nvPr/>
        </p:nvSpPr>
        <p:spPr>
          <a:xfrm rot="0">
            <a:off x="342900" y="502329"/>
            <a:ext cx="7638078" cy="830370"/>
          </a:xfrm>
          <a:prstGeom prst="rect">
            <a:avLst/>
          </a:prstGeom>
        </p:spPr>
        <p:txBody>
          <a:bodyPr anchor="t" rtlCol="false" tIns="0" lIns="0" bIns="0" rIns="0">
            <a:spAutoFit/>
          </a:bodyPr>
          <a:lstStyle/>
          <a:p>
            <a:pPr algn="l">
              <a:lnSpc>
                <a:spcPts val="6719"/>
              </a:lnSpc>
            </a:pPr>
            <a:r>
              <a:rPr lang="en-US" sz="4800">
                <a:solidFill>
                  <a:srgbClr val="8064A2"/>
                </a:solidFill>
                <a:latin typeface="Trebuchet MS Bold"/>
              </a:rPr>
              <a:t>WHO ARE THE END USERS?</a:t>
            </a:r>
          </a:p>
        </p:txBody>
      </p:sp>
      <p:sp>
        <p:nvSpPr>
          <p:cNvPr name="TextBox 14" id="14"/>
          <p:cNvSpPr txBox="true"/>
          <p:nvPr/>
        </p:nvSpPr>
        <p:spPr>
          <a:xfrm rot="0">
            <a:off x="17030128" y="9677971"/>
            <a:ext cx="112090" cy="297047"/>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rPr>
              <a:t>9</a:t>
            </a:r>
          </a:p>
        </p:txBody>
      </p:sp>
      <p:sp>
        <p:nvSpPr>
          <p:cNvPr name="TextBox 15" id="15"/>
          <p:cNvSpPr txBox="true"/>
          <p:nvPr/>
        </p:nvSpPr>
        <p:spPr>
          <a:xfrm rot="0">
            <a:off x="703497" y="1711223"/>
            <a:ext cx="6386932" cy="451485"/>
          </a:xfrm>
          <a:prstGeom prst="rect">
            <a:avLst/>
          </a:prstGeom>
        </p:spPr>
        <p:txBody>
          <a:bodyPr anchor="t" rtlCol="false" tIns="0" lIns="0" bIns="0" rIns="0">
            <a:spAutoFit/>
          </a:bodyPr>
          <a:lstStyle/>
          <a:p>
            <a:pPr algn="l">
              <a:lnSpc>
                <a:spcPts val="3223"/>
              </a:lnSpc>
            </a:pPr>
            <a:r>
              <a:rPr lang="en-US" sz="2700">
                <a:solidFill>
                  <a:srgbClr val="000000"/>
                </a:solidFill>
                <a:latin typeface="Times New Roman Bold"/>
              </a:rPr>
              <a:t>Ethical Hackers and Security Professionals:</a:t>
            </a:r>
          </a:p>
        </p:txBody>
      </p:sp>
      <p:sp>
        <p:nvSpPr>
          <p:cNvPr name="TextBox 16" id="16"/>
          <p:cNvSpPr txBox="true"/>
          <p:nvPr/>
        </p:nvSpPr>
        <p:spPr>
          <a:xfrm rot="0">
            <a:off x="1192101" y="2140344"/>
            <a:ext cx="13278498" cy="1680210"/>
          </a:xfrm>
          <a:prstGeom prst="rect">
            <a:avLst/>
          </a:prstGeom>
        </p:spPr>
        <p:txBody>
          <a:bodyPr anchor="t" rtlCol="false" tIns="0" lIns="0" bIns="0" rIns="0">
            <a:spAutoFit/>
          </a:bodyPr>
          <a:lstStyle/>
          <a:p>
            <a:pPr algn="just">
              <a:lnSpc>
                <a:spcPts val="3223"/>
              </a:lnSpc>
            </a:pPr>
            <a:r>
              <a:rPr lang="en-US" sz="2700">
                <a:solidFill>
                  <a:srgbClr val="000000"/>
                </a:solidFill>
                <a:latin typeface="Times New Roman"/>
              </a:rPr>
              <a:t>Ethical hackers and security professionals may use keyloggers as part of penetration testing or security assessments to identify vulnerabilities in systems and applications. This helps organizations improve their security posture by addressing potential weaknesses before they can be exploited by malicious actors.</a:t>
            </a:r>
          </a:p>
        </p:txBody>
      </p:sp>
      <p:sp>
        <p:nvSpPr>
          <p:cNvPr name="TextBox 17" id="17"/>
          <p:cNvSpPr txBox="true"/>
          <p:nvPr/>
        </p:nvSpPr>
        <p:spPr>
          <a:xfrm rot="0">
            <a:off x="1192101" y="4168673"/>
            <a:ext cx="13278479" cy="1290180"/>
          </a:xfrm>
          <a:prstGeom prst="rect">
            <a:avLst/>
          </a:prstGeom>
        </p:spPr>
        <p:txBody>
          <a:bodyPr anchor="t" rtlCol="false" tIns="0" lIns="0" bIns="0" rIns="0">
            <a:spAutoFit/>
          </a:bodyPr>
          <a:lstStyle/>
          <a:p>
            <a:pPr algn="l">
              <a:lnSpc>
                <a:spcPts val="3223"/>
              </a:lnSpc>
            </a:pPr>
            <a:r>
              <a:rPr lang="en-US" sz="2700">
                <a:solidFill>
                  <a:srgbClr val="000000"/>
                </a:solidFill>
                <a:latin typeface="Times New Roman Bold"/>
              </a:rPr>
              <a:t>IT Administrators: </a:t>
            </a:r>
            <a:r>
              <a:rPr lang="en-US" sz="2700">
                <a:solidFill>
                  <a:srgbClr val="000000"/>
                </a:solidFill>
                <a:latin typeface="Times New Roman"/>
              </a:rPr>
              <a:t>IT administrators may utilize keyloggers to troubleshoot technical issues, diagnose problems, or monitor system usage within their organization's network.</a:t>
            </a:r>
          </a:p>
        </p:txBody>
      </p:sp>
      <p:sp>
        <p:nvSpPr>
          <p:cNvPr name="TextBox 18" id="18"/>
          <p:cNvSpPr txBox="true"/>
          <p:nvPr/>
        </p:nvSpPr>
        <p:spPr>
          <a:xfrm rot="0">
            <a:off x="1192101" y="5806973"/>
            <a:ext cx="13278488" cy="2109330"/>
          </a:xfrm>
          <a:prstGeom prst="rect">
            <a:avLst/>
          </a:prstGeom>
        </p:spPr>
        <p:txBody>
          <a:bodyPr anchor="t" rtlCol="false" tIns="0" lIns="0" bIns="0" rIns="0">
            <a:spAutoFit/>
          </a:bodyPr>
          <a:lstStyle/>
          <a:p>
            <a:pPr algn="just">
              <a:lnSpc>
                <a:spcPts val="3223"/>
              </a:lnSpc>
            </a:pPr>
            <a:r>
              <a:rPr lang="en-US" sz="2700">
                <a:solidFill>
                  <a:srgbClr val="000000"/>
                </a:solidFill>
                <a:latin typeface="Times New Roman Bold"/>
              </a:rPr>
              <a:t>Cybercriminals: </a:t>
            </a:r>
            <a:r>
              <a:rPr lang="en-US" sz="2700">
                <a:solidFill>
                  <a:srgbClr val="000000"/>
                </a:solidFill>
                <a:latin typeface="Times New Roman"/>
              </a:rPr>
              <a:t>Unfortunately, cybercriminals may also be end users of keyloggers, employing them for malicious purposes such as stealing sensitive information like passwords, financial details, or personal data. This stolen information can be used for identity theft, financial fraud, or other illicit activities.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DAGIr3zBqDw</dc:identifier>
  <dcterms:modified xsi:type="dcterms:W3CDTF">2011-08-01T06:04:30Z</dcterms:modified>
  <cp:revision>1</cp:revision>
  <dc:title>Text Me One</dc:title>
</cp:coreProperties>
</file>