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sldIdLst>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3"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07" autoAdjust="0"/>
  </p:normalViewPr>
  <p:slideViewPr>
    <p:cSldViewPr showGuides="1">
      <p:cViewPr varScale="1">
        <p:scale>
          <a:sx n="70" d="100"/>
          <a:sy n="70" d="100"/>
        </p:scale>
        <p:origin x="1386" y="72"/>
      </p:cViewPr>
      <p:guideLst>
        <p:guide orient="horz" pos="2159"/>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70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fld>
            <a:endParaRPr lang="en-IN"/>
          </a:p>
        </p:txBody>
      </p:sp>
      <p:sp>
        <p:nvSpPr>
          <p:cNvPr id="1048707"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p>
            <a:endParaRPr lang="en-IN"/>
          </a:p>
        </p:txBody>
      </p:sp>
      <p:sp>
        <p:nvSpPr>
          <p:cNvPr id="104870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3" name="Date Placeholder 3"/>
          <p:cNvSpPr>
            <a:spLocks noGrp="1"/>
          </p:cNvSpPr>
          <p:nvPr>
            <p:ph type="dt" sz="half" idx="10"/>
          </p:nvPr>
        </p:nvSpPr>
        <p:spPr/>
        <p:txBody>
          <a:bodyPr/>
          <a:p>
            <a:fld id="{D40AF957-720A-46D1-B6D8-31AC93EC341D}" type="datetime1">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51"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lang="en-US"/>
          </a:p>
        </p:txBody>
      </p:sp>
      <p:sp>
        <p:nvSpPr>
          <p:cNvPr id="1048673"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4" name="Date Placeholder 3"/>
          <p:cNvSpPr>
            <a:spLocks noGrp="1"/>
          </p:cNvSpPr>
          <p:nvPr>
            <p:ph type="dt" sz="half" idx="10"/>
          </p:nvPr>
        </p:nvSpPr>
        <p:spPr/>
        <p:txBody>
          <a:bodyPr/>
          <a:p>
            <a:fld id="{699B6533-E4AD-4987-BA5C-C562A70477DA}" type="datetime1">
              <a:rPr lang="en-US" smtClean="0"/>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49" name=""/>
        <p:cNvGrpSpPr/>
        <p:nvPr/>
      </p:nvGrpSpPr>
      <p:grpSpPr>
        <a:xfrm>
          <a:off x="0" y="0"/>
          <a:ext cx="0" cy="0"/>
          <a:chOff x="0" y="0"/>
          <a:chExt cx="0" cy="0"/>
        </a:xfrm>
      </p:grpSpPr>
      <p:sp>
        <p:nvSpPr>
          <p:cNvPr id="1048661" name="Vertical Title 1"/>
          <p:cNvSpPr>
            <a:spLocks noGrp="1"/>
          </p:cNvSpPr>
          <p:nvPr>
            <p:ph type="title" orient="vert"/>
          </p:nvPr>
        </p:nvSpPr>
        <p:spPr>
          <a:xfrm>
            <a:off x="6629400" y="274638"/>
            <a:ext cx="2057400" cy="5851525"/>
          </a:xfrm>
        </p:spPr>
        <p:txBody>
          <a:bodyPr vert="eaVert"/>
          <a:p>
            <a:r>
              <a:rPr lang="en-US"/>
              <a:t>Click to edit Master title style</a:t>
            </a:r>
            <a:endParaRPr lang="en-US"/>
          </a:p>
        </p:txBody>
      </p:sp>
      <p:sp>
        <p:nvSpPr>
          <p:cNvPr id="1048662"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3" name="Date Placeholder 3"/>
          <p:cNvSpPr>
            <a:spLocks noGrp="1"/>
          </p:cNvSpPr>
          <p:nvPr>
            <p:ph type="dt" sz="half" idx="10"/>
          </p:nvPr>
        </p:nvSpPr>
        <p:spPr/>
        <p:txBody>
          <a:bodyPr/>
          <a:p>
            <a:fld id="{2822EC05-2B36-45F6-9AF7-896873FAF4EC}" type="datetime1">
              <a:rPr lang="en-US" smtClean="0"/>
            </a:fld>
            <a:endParaRPr lang="en-US"/>
          </a:p>
        </p:txBody>
      </p:sp>
      <p:sp>
        <p:nvSpPr>
          <p:cNvPr id="1048664" name="Footer Placeholder 4"/>
          <p:cNvSpPr>
            <a:spLocks noGrp="1"/>
          </p:cNvSpPr>
          <p:nvPr>
            <p:ph type="ftr" sz="quarter" idx="11"/>
          </p:nvPr>
        </p:nvSpPr>
        <p:spPr/>
        <p:txBody>
          <a:bodyPr/>
          <a:p>
            <a:endParaRPr lang="en-US"/>
          </a:p>
        </p:txBody>
      </p:sp>
      <p:sp>
        <p:nvSpPr>
          <p:cNvPr id="1048665"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32" name=""/>
        <p:cNvGrpSpPr/>
        <p:nvPr/>
      </p:nvGrpSpPr>
      <p:grpSpPr>
        <a:xfrm>
          <a:off x="0" y="0"/>
          <a:ext cx="0" cy="0"/>
          <a:chOff x="0" y="0"/>
          <a:chExt cx="0" cy="0"/>
        </a:xfrm>
      </p:grpSpPr>
      <p:sp>
        <p:nvSpPr>
          <p:cNvPr id="1048589" name="Title 1"/>
          <p:cNvSpPr>
            <a:spLocks noGrp="1"/>
          </p:cNvSpPr>
          <p:nvPr>
            <p:ph type="title"/>
          </p:nvPr>
        </p:nvSpPr>
        <p:spPr/>
        <p:txBody>
          <a:bodyPr/>
          <a:p>
            <a:r>
              <a:rPr lang="en-US"/>
              <a:t>Click to edit Master title style</a:t>
            </a:r>
            <a:endParaRPr lang="en-US"/>
          </a:p>
        </p:txBody>
      </p:sp>
      <p:sp>
        <p:nvSpPr>
          <p:cNvPr id="1048590"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1" name="Date Placeholder 3"/>
          <p:cNvSpPr>
            <a:spLocks noGrp="1"/>
          </p:cNvSpPr>
          <p:nvPr>
            <p:ph type="dt" sz="half" idx="10"/>
          </p:nvPr>
        </p:nvSpPr>
        <p:spPr/>
        <p:txBody>
          <a:bodyPr/>
          <a:p>
            <a:fld id="{ABD8F6B8-6CCD-44CC-8EC5-043D277CA19F}" type="datetime1">
              <a:rPr lang="en-US" smtClean="0"/>
            </a:fld>
            <a:endParaRPr lang="en-US"/>
          </a:p>
        </p:txBody>
      </p:sp>
      <p:sp>
        <p:nvSpPr>
          <p:cNvPr id="1048592" name="Footer Placeholder 4"/>
          <p:cNvSpPr>
            <a:spLocks noGrp="1"/>
          </p:cNvSpPr>
          <p:nvPr>
            <p:ph type="ftr" sz="quarter" idx="11"/>
          </p:nvPr>
        </p:nvSpPr>
        <p:spPr/>
        <p:txBody>
          <a:bodyPr/>
          <a:p>
            <a:endParaRPr lang="en-US"/>
          </a:p>
        </p:txBody>
      </p:sp>
      <p:sp>
        <p:nvSpPr>
          <p:cNvPr id="1048593"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52" name=""/>
        <p:cNvGrpSpPr/>
        <p:nvPr/>
      </p:nvGrpSpPr>
      <p:grpSpPr>
        <a:xfrm>
          <a:off x="0" y="0"/>
          <a:ext cx="0" cy="0"/>
          <a:chOff x="0" y="0"/>
          <a:chExt cx="0" cy="0"/>
        </a:xfrm>
      </p:grpSpPr>
      <p:sp>
        <p:nvSpPr>
          <p:cNvPr id="1048677"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104867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79" name="Date Placeholder 3"/>
          <p:cNvSpPr>
            <a:spLocks noGrp="1"/>
          </p:cNvSpPr>
          <p:nvPr>
            <p:ph type="dt" sz="half" idx="10"/>
          </p:nvPr>
        </p:nvSpPr>
        <p:spPr/>
        <p:txBody>
          <a:bodyPr/>
          <a:p>
            <a:fld id="{758FC587-0215-4971-ABD6-A9B296FADFC5}" type="datetime1">
              <a:rPr lang="en-US" smtClean="0"/>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53"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lang="en-US"/>
          </a:p>
        </p:txBody>
      </p:sp>
      <p:sp>
        <p:nvSpPr>
          <p:cNvPr id="104868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5" name="Date Placeholder 4"/>
          <p:cNvSpPr>
            <a:spLocks noGrp="1"/>
          </p:cNvSpPr>
          <p:nvPr>
            <p:ph type="dt" sz="half" idx="10"/>
          </p:nvPr>
        </p:nvSpPr>
        <p:spPr/>
        <p:txBody>
          <a:bodyPr/>
          <a:p>
            <a:fld id="{5BAFC3C5-6506-4004-90C8-853C8000AD4F}" type="datetime1">
              <a:rPr lang="en-US" smtClean="0"/>
            </a:fld>
            <a:endParaRPr lang="en-US"/>
          </a:p>
        </p:txBody>
      </p:sp>
      <p:sp>
        <p:nvSpPr>
          <p:cNvPr id="1048686" name="Footer Placeholder 5"/>
          <p:cNvSpPr>
            <a:spLocks noGrp="1"/>
          </p:cNvSpPr>
          <p:nvPr>
            <p:ph type="ftr" sz="quarter" idx="11"/>
          </p:nvPr>
        </p:nvSpPr>
        <p:spPr/>
        <p:txBody>
          <a:bodyPr/>
          <a:p>
            <a:endParaRPr lang="en-US"/>
          </a:p>
        </p:txBody>
      </p:sp>
      <p:sp>
        <p:nvSpPr>
          <p:cNvPr id="1048687" name="Slide Number Placeholder 6"/>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4"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endParaRPr lang="en-US"/>
          </a:p>
        </p:txBody>
      </p:sp>
      <p:sp>
        <p:nvSpPr>
          <p:cNvPr id="1048689"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9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1"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9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3" name="Date Placeholder 6"/>
          <p:cNvSpPr>
            <a:spLocks noGrp="1"/>
          </p:cNvSpPr>
          <p:nvPr>
            <p:ph type="dt" sz="half" idx="10"/>
          </p:nvPr>
        </p:nvSpPr>
        <p:spPr/>
        <p:txBody>
          <a:bodyPr/>
          <a:p>
            <a:fld id="{1698A149-89AF-4249-A190-B08CE9B77B93}" type="datetime1">
              <a:rPr lang="en-US" smtClean="0"/>
            </a:fld>
            <a:endParaRPr lang="en-US"/>
          </a:p>
        </p:txBody>
      </p:sp>
      <p:sp>
        <p:nvSpPr>
          <p:cNvPr id="1048694" name="Footer Placeholder 7"/>
          <p:cNvSpPr>
            <a:spLocks noGrp="1"/>
          </p:cNvSpPr>
          <p:nvPr>
            <p:ph type="ftr" sz="quarter" idx="11"/>
          </p:nvPr>
        </p:nvSpPr>
        <p:spPr/>
        <p:txBody>
          <a:bodyPr/>
          <a:p>
            <a:endParaRPr lang="en-US"/>
          </a:p>
        </p:txBody>
      </p:sp>
      <p:sp>
        <p:nvSpPr>
          <p:cNvPr id="1048695" name="Slide Number Placeholder 8"/>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48" name=""/>
        <p:cNvGrpSpPr/>
        <p:nvPr/>
      </p:nvGrpSpPr>
      <p:grpSpPr>
        <a:xfrm>
          <a:off x="0" y="0"/>
          <a:ext cx="0" cy="0"/>
          <a:chOff x="0" y="0"/>
          <a:chExt cx="0" cy="0"/>
        </a:xfrm>
      </p:grpSpPr>
      <p:sp>
        <p:nvSpPr>
          <p:cNvPr id="1048657" name="Title 1"/>
          <p:cNvSpPr>
            <a:spLocks noGrp="1"/>
          </p:cNvSpPr>
          <p:nvPr>
            <p:ph type="title"/>
          </p:nvPr>
        </p:nvSpPr>
        <p:spPr/>
        <p:txBody>
          <a:bodyPr/>
          <a:p>
            <a:r>
              <a:rPr lang="en-US"/>
              <a:t>Click to edit Master title style</a:t>
            </a:r>
            <a:endParaRPr lang="en-US"/>
          </a:p>
        </p:txBody>
      </p:sp>
      <p:sp>
        <p:nvSpPr>
          <p:cNvPr id="1048658" name="Date Placeholder 2"/>
          <p:cNvSpPr>
            <a:spLocks noGrp="1"/>
          </p:cNvSpPr>
          <p:nvPr>
            <p:ph type="dt" sz="half" idx="10"/>
          </p:nvPr>
        </p:nvSpPr>
        <p:spPr/>
        <p:txBody>
          <a:bodyPr/>
          <a:p>
            <a:fld id="{1C612C21-DE4D-4A8B-8566-F6FBC2D841AB}" type="datetime1">
              <a:rPr lang="en-US" smtClean="0"/>
            </a:fld>
            <a:endParaRPr lang="en-US"/>
          </a:p>
        </p:txBody>
      </p:sp>
      <p:sp>
        <p:nvSpPr>
          <p:cNvPr id="1048659" name="Footer Placeholder 3"/>
          <p:cNvSpPr>
            <a:spLocks noGrp="1"/>
          </p:cNvSpPr>
          <p:nvPr>
            <p:ph type="ftr" sz="quarter" idx="11"/>
          </p:nvPr>
        </p:nvSpPr>
        <p:spPr/>
        <p:txBody>
          <a:bodyPr/>
          <a:p>
            <a:endParaRPr lang="en-US"/>
          </a:p>
        </p:txBody>
      </p:sp>
      <p:sp>
        <p:nvSpPr>
          <p:cNvPr id="1048660" name="Slide Number Placeholder 4"/>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55" name=""/>
        <p:cNvGrpSpPr/>
        <p:nvPr/>
      </p:nvGrpSpPr>
      <p:grpSpPr>
        <a:xfrm>
          <a:off x="0" y="0"/>
          <a:ext cx="0" cy="0"/>
          <a:chOff x="0" y="0"/>
          <a:chExt cx="0" cy="0"/>
        </a:xfrm>
      </p:grpSpPr>
      <p:sp>
        <p:nvSpPr>
          <p:cNvPr id="1048696" name="Date Placeholder 1"/>
          <p:cNvSpPr>
            <a:spLocks noGrp="1"/>
          </p:cNvSpPr>
          <p:nvPr>
            <p:ph type="dt" sz="half" idx="10"/>
          </p:nvPr>
        </p:nvSpPr>
        <p:spPr/>
        <p:txBody>
          <a:bodyPr/>
          <a:p>
            <a:fld id="{58744A39-B939-4A3A-981F-04E9BB681A6E}" type="datetime1">
              <a:rPr lang="en-US" smtClean="0"/>
            </a:fld>
            <a:endParaRPr lang="en-US"/>
          </a:p>
        </p:txBody>
      </p:sp>
      <p:sp>
        <p:nvSpPr>
          <p:cNvPr id="1048697" name="Footer Placeholder 2"/>
          <p:cNvSpPr>
            <a:spLocks noGrp="1"/>
          </p:cNvSpPr>
          <p:nvPr>
            <p:ph type="ftr" sz="quarter" idx="11"/>
          </p:nvPr>
        </p:nvSpPr>
        <p:spPr/>
        <p:txBody>
          <a:bodyPr/>
          <a:p>
            <a:endParaRPr lang="en-US"/>
          </a:p>
        </p:txBody>
      </p:sp>
      <p:sp>
        <p:nvSpPr>
          <p:cNvPr id="1048698" name="Slide Number Placeholder 3"/>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56" name=""/>
        <p:cNvGrpSpPr/>
        <p:nvPr/>
      </p:nvGrpSpPr>
      <p:grpSpPr>
        <a:xfrm>
          <a:off x="0" y="0"/>
          <a:ext cx="0" cy="0"/>
          <a:chOff x="0" y="0"/>
          <a:chExt cx="0" cy="0"/>
        </a:xfrm>
      </p:grpSpPr>
      <p:sp>
        <p:nvSpPr>
          <p:cNvPr id="1048699"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104870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02" name="Date Placeholder 4"/>
          <p:cNvSpPr>
            <a:spLocks noGrp="1"/>
          </p:cNvSpPr>
          <p:nvPr>
            <p:ph type="dt" sz="half" idx="10"/>
          </p:nvPr>
        </p:nvSpPr>
        <p:spPr/>
        <p:txBody>
          <a:bodyPr/>
          <a:p>
            <a:fld id="{418973B6-0314-4191-A59B-B5946D6514BF}" type="datetime1">
              <a:rPr lang="en-US" smtClean="0"/>
            </a:fld>
            <a:endParaRPr lang="en-US"/>
          </a:p>
        </p:txBody>
      </p:sp>
      <p:sp>
        <p:nvSpPr>
          <p:cNvPr id="1048703" name="Footer Placeholder 5"/>
          <p:cNvSpPr>
            <a:spLocks noGrp="1"/>
          </p:cNvSpPr>
          <p:nvPr>
            <p:ph type="ftr" sz="quarter" idx="11"/>
          </p:nvPr>
        </p:nvSpPr>
        <p:spPr/>
        <p:txBody>
          <a:bodyPr/>
          <a:p>
            <a:endParaRPr lang="en-US"/>
          </a:p>
        </p:txBody>
      </p:sp>
      <p:sp>
        <p:nvSpPr>
          <p:cNvPr id="1048704" name="Slide Number Placeholder 6"/>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0" name=""/>
        <p:cNvGrpSpPr/>
        <p:nvPr/>
      </p:nvGrpSpPr>
      <p:grpSpPr>
        <a:xfrm>
          <a:off x="0" y="0"/>
          <a:ext cx="0" cy="0"/>
          <a:chOff x="0" y="0"/>
          <a:chExt cx="0" cy="0"/>
        </a:xfrm>
      </p:grpSpPr>
      <p:sp>
        <p:nvSpPr>
          <p:cNvPr id="1048666"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1048667"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68"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9" name="Date Placeholder 4"/>
          <p:cNvSpPr>
            <a:spLocks noGrp="1"/>
          </p:cNvSpPr>
          <p:nvPr>
            <p:ph type="dt" sz="half" idx="10"/>
          </p:nvPr>
        </p:nvSpPr>
        <p:spPr/>
        <p:txBody>
          <a:bodyPr/>
          <a:p>
            <a:fld id="{C7226270-A361-43A7-B7D5-A941C3B6F275}" type="datetime1">
              <a:rPr lang="en-US" smtClean="0"/>
            </a:fld>
            <a:endParaRPr lang="en-US"/>
          </a:p>
        </p:txBody>
      </p:sp>
      <p:sp>
        <p:nvSpPr>
          <p:cNvPr id="1048670" name="Footer Placeholder 5"/>
          <p:cNvSpPr>
            <a:spLocks noGrp="1"/>
          </p:cNvSpPr>
          <p:nvPr>
            <p:ph type="ftr" sz="quarter" idx="11"/>
          </p:nvPr>
        </p:nvSpPr>
        <p:spPr/>
        <p:txBody>
          <a:bodyPr/>
          <a:p>
            <a:endParaRPr lang="en-US"/>
          </a:p>
        </p:txBody>
      </p:sp>
      <p:sp>
        <p:nvSpPr>
          <p:cNvPr id="1048671" name="Slide Number Placeholder 6"/>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p>
            <a:r>
              <a:rPr lang="en-US"/>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5"/>
          <p:cNvSpPr>
            <a:spLocks noGrp="1"/>
          </p:cNvSpPr>
          <p:nvPr>
            <p:ph type="ctrTitle"/>
          </p:nvPr>
        </p:nvSpPr>
        <p:spPr/>
        <p:txBody>
          <a:bodyPr/>
          <a:p>
            <a:r>
              <a:rPr lang="en-IN"/>
              <a:t>File Explorer System</a:t>
            </a:r>
            <a:endParaRPr lang="en-US" dirty="0"/>
          </a:p>
        </p:txBody>
      </p:sp>
      <p:sp>
        <p:nvSpPr>
          <p:cNvPr id="1048587" name="Subtitle 6"/>
          <p:cNvSpPr>
            <a:spLocks noGrp="1"/>
          </p:cNvSpPr>
          <p:nvPr>
            <p:ph type="subTitle" idx="1"/>
          </p:nvPr>
        </p:nvSpPr>
        <p:spPr>
          <a:xfrm>
            <a:off x="1371600" y="4114800"/>
            <a:ext cx="6400800" cy="1981200"/>
          </a:xfrm>
        </p:spPr>
        <p:txBody>
          <a:bodyPr>
            <a:normAutofit fontScale="68750" lnSpcReduction="20000"/>
          </a:bodyPr>
          <a:p>
            <a:r>
              <a:rPr lang="en-US"/>
              <a:t>M</a:t>
            </a:r>
            <a:r>
              <a:rPr lang="en-US"/>
              <a:t>o</a:t>
            </a:r>
            <a:r>
              <a:rPr lang="en-US"/>
              <a:t>h</a:t>
            </a:r>
            <a:r>
              <a:rPr lang="en-US"/>
              <a:t>a</a:t>
            </a:r>
            <a:r>
              <a:rPr lang="en-US"/>
              <a:t>n</a:t>
            </a:r>
            <a:r>
              <a:rPr lang="en-US"/>
              <a:t> </a:t>
            </a:r>
            <a:r>
              <a:rPr lang="en-US"/>
              <a:t>Nagal</a:t>
            </a:r>
            <a:r>
              <a:rPr lang="en-US"/>
              <a:t> </a:t>
            </a:r>
            <a:r>
              <a:rPr lang="en-IN"/>
              <a:t>: RA22110030119</a:t>
            </a:r>
            <a:r>
              <a:rPr lang="en-US"/>
              <a:t>6</a:t>
            </a:r>
            <a:r>
              <a:rPr lang="en-US"/>
              <a:t>0</a:t>
            </a:r>
            <a:endParaRPr lang="en-US" dirty="0"/>
          </a:p>
          <a:p>
            <a:r>
              <a:rPr lang="en-US"/>
              <a:t>A</a:t>
            </a:r>
            <a:r>
              <a:rPr lang="en-US"/>
              <a:t>b</a:t>
            </a:r>
            <a:r>
              <a:rPr lang="en-US"/>
              <a:t>h</a:t>
            </a:r>
            <a:r>
              <a:rPr lang="en-US"/>
              <a:t>i</a:t>
            </a:r>
            <a:r>
              <a:rPr lang="en-US"/>
              <a:t>l</a:t>
            </a:r>
            <a:r>
              <a:rPr lang="en-US"/>
              <a:t>a</a:t>
            </a:r>
            <a:r>
              <a:rPr lang="en-US"/>
              <a:t>sh </a:t>
            </a:r>
            <a:r>
              <a:rPr lang="en-US"/>
              <a:t>T</a:t>
            </a:r>
            <a:r>
              <a:rPr lang="en-US"/>
              <a:t>y</a:t>
            </a:r>
            <a:r>
              <a:rPr lang="en-US"/>
              <a:t>a</a:t>
            </a:r>
            <a:r>
              <a:rPr lang="en-US"/>
              <a:t>gi </a:t>
            </a:r>
            <a:r>
              <a:rPr lang="en-US"/>
              <a:t>:</a:t>
            </a:r>
            <a:r>
              <a:rPr lang="en-US"/>
              <a:t> </a:t>
            </a:r>
            <a:r>
              <a:rPr lang="en-IN"/>
              <a:t>RA22110030119</a:t>
            </a:r>
            <a:r>
              <a:rPr lang="en-US"/>
              <a:t>6</a:t>
            </a:r>
            <a:r>
              <a:rPr lang="en-US"/>
              <a:t>4</a:t>
            </a:r>
            <a:endParaRPr lang="zh-CN" altLang="en-US"/>
          </a:p>
          <a:p>
            <a:r>
              <a:rPr lang="en-US" dirty="0"/>
              <a:t>S</a:t>
            </a:r>
            <a:r>
              <a:rPr lang="en-US" dirty="0"/>
              <a:t>e</a:t>
            </a:r>
            <a:r>
              <a:rPr lang="en-US" dirty="0"/>
              <a:t>c</a:t>
            </a:r>
            <a:r>
              <a:rPr lang="en-US" dirty="0"/>
              <a:t>t</a:t>
            </a:r>
            <a:r>
              <a:rPr lang="en-US" dirty="0"/>
              <a:t>i</a:t>
            </a:r>
            <a:r>
              <a:rPr lang="en-US" dirty="0"/>
              <a:t>o</a:t>
            </a:r>
            <a:r>
              <a:rPr lang="en-US" dirty="0"/>
              <a:t>n</a:t>
            </a:r>
            <a:r>
              <a:rPr lang="en-US" dirty="0"/>
              <a:t> </a:t>
            </a:r>
            <a:r>
              <a:rPr lang="en-US" dirty="0"/>
              <a:t>:</a:t>
            </a:r>
            <a:r>
              <a:rPr lang="en-US" dirty="0"/>
              <a:t> </a:t>
            </a:r>
            <a:r>
              <a:rPr lang="en-US" dirty="0"/>
              <a:t>N</a:t>
            </a:r>
            <a:r>
              <a:rPr lang="en-US" dirty="0"/>
              <a:t>2</a:t>
            </a:r>
            <a:endParaRPr lang="en-US" dirty="0"/>
          </a:p>
          <a:p>
            <a:r>
              <a:rPr lang="en-US" dirty="0"/>
              <a:t>Guide name and </a:t>
            </a:r>
            <a:r>
              <a:rPr lang="en-US"/>
              <a:t>Designation:</a:t>
            </a:r>
            <a:r>
              <a:rPr lang="en-US"/>
              <a:t> </a:t>
            </a:r>
            <a:r>
              <a:rPr lang="en-US"/>
              <a:t>M</a:t>
            </a:r>
            <a:r>
              <a:rPr lang="en-US"/>
              <a:t>r</a:t>
            </a:r>
            <a:r>
              <a:rPr lang="en-US"/>
              <a:t>s</a:t>
            </a:r>
            <a:r>
              <a:rPr lang="en-US"/>
              <a:t>.</a:t>
            </a:r>
            <a:r>
              <a:rPr lang="en-US"/>
              <a:t> </a:t>
            </a:r>
            <a:r>
              <a:rPr lang="en-US"/>
              <a:t>R</a:t>
            </a:r>
            <a:r>
              <a:rPr lang="en-US"/>
              <a:t>e</a:t>
            </a:r>
            <a:r>
              <a:rPr lang="en-US"/>
              <a:t>n</a:t>
            </a:r>
            <a:r>
              <a:rPr lang="en-US"/>
              <a:t>u</a:t>
            </a:r>
            <a:r>
              <a:rPr lang="en-US"/>
              <a:t>k</a:t>
            </a:r>
            <a:r>
              <a:rPr lang="en-US"/>
              <a:t>a</a:t>
            </a:r>
            <a:r>
              <a:rPr lang="en-US"/>
              <a:t> </a:t>
            </a:r>
            <a:r>
              <a:rPr lang="en-US"/>
              <a:t>D</a:t>
            </a:r>
            <a:r>
              <a:rPr lang="en-US"/>
              <a:t>e</a:t>
            </a:r>
            <a:r>
              <a:rPr lang="en-US"/>
              <a:t>v</a:t>
            </a:r>
            <a:r>
              <a:rPr lang="en-US"/>
              <a:t>i</a:t>
            </a:r>
            <a:endParaRPr lang="zh-CN" altLang="en-US"/>
          </a:p>
          <a:p>
            <a:r>
              <a:rPr lang="en-IN"/>
              <a:t>Associate Professor</a:t>
            </a:r>
            <a:endParaRPr lang="en-US" dirty="0"/>
          </a:p>
        </p:txBody>
      </p:sp>
      <p:pic>
        <p:nvPicPr>
          <p:cNvPr id="2097152" name="image2.jpeg"/>
          <p:cNvPicPr/>
          <p:nvPr/>
        </p:nvPicPr>
        <p:blipFill>
          <a:blip r:embed="rId1"/>
          <a:srcRect/>
          <a:stretch>
            <a:fillRect/>
          </a:stretch>
        </p:blipFill>
        <p:spPr bwMode="auto">
          <a:xfrm>
            <a:off x="228600" y="553353"/>
            <a:ext cx="2237740" cy="755015"/>
          </a:xfrm>
          <a:prstGeom prst="rect">
            <a:avLst/>
          </a:prstGeom>
          <a:noFill/>
          <a:ln w="9525">
            <a:noFill/>
            <a:miter lim="800000"/>
            <a:headEnd/>
            <a:tailEnd/>
          </a:ln>
        </p:spPr>
      </p:pic>
      <p:sp>
        <p:nvSpPr>
          <p:cNvPr id="1048588" name="Rectangle 8"/>
          <p:cNvSpPr/>
          <p:nvPr/>
        </p:nvSpPr>
        <p:spPr>
          <a:xfrm>
            <a:off x="2819400" y="457200"/>
            <a:ext cx="6172200" cy="1615441"/>
          </a:xfrm>
          <a:prstGeom prst="rect">
            <a:avLst/>
          </a:prstGeom>
        </p:spPr>
        <p:txBody>
          <a:bodyPr wrap="square">
            <a:spAutoFit/>
          </a:bodyPr>
          <a:p>
            <a:pPr algn="ctr"/>
            <a:r>
              <a:rPr lang="en-US" b="1" dirty="0"/>
              <a:t>SRM INSTITUTE OF SCIENCE AND TECHNOLOGY </a:t>
            </a:r>
            <a:endParaRPr lang="en-US" dirty="0"/>
          </a:p>
          <a:p>
            <a:pPr algn="ctr"/>
            <a:r>
              <a:rPr lang="en-US" b="1" dirty="0"/>
              <a:t>COLLEGE OF ENGINEERING AND TECHNOLOGY</a:t>
            </a:r>
            <a:endParaRPr lang="en-US" dirty="0"/>
          </a:p>
          <a:p>
            <a:pPr algn="ctr"/>
            <a:r>
              <a:rPr lang="en-US" b="1" dirty="0"/>
              <a:t>DEPARTMENT OF </a:t>
            </a:r>
            <a:r>
              <a:rPr lang="en-US" b="1" dirty="0"/>
              <a:t>C</a:t>
            </a:r>
            <a:r>
              <a:rPr lang="en-US" b="1" dirty="0"/>
              <a:t>O</a:t>
            </a:r>
            <a:r>
              <a:rPr lang="en-US" b="1" dirty="0"/>
              <a:t>M</a:t>
            </a:r>
            <a:r>
              <a:rPr lang="en-US" b="1" dirty="0"/>
              <a:t>P</a:t>
            </a:r>
            <a:r>
              <a:rPr lang="en-US" b="1" dirty="0"/>
              <a:t>U</a:t>
            </a:r>
            <a:r>
              <a:rPr lang="en-US" b="1" dirty="0"/>
              <a:t>T</a:t>
            </a:r>
            <a:r>
              <a:rPr lang="en-US" b="1" dirty="0"/>
              <a:t>I</a:t>
            </a:r>
            <a:r>
              <a:rPr lang="en-US" b="1" dirty="0"/>
              <a:t>NG </a:t>
            </a:r>
            <a:r>
              <a:rPr lang="en-US" b="1" dirty="0"/>
              <a:t>T</a:t>
            </a:r>
            <a:r>
              <a:rPr lang="en-US" b="1" dirty="0"/>
              <a:t>E</a:t>
            </a:r>
            <a:r>
              <a:rPr lang="en-US" b="1" dirty="0"/>
              <a:t>C</a:t>
            </a:r>
            <a:r>
              <a:rPr lang="en-US" b="1" dirty="0"/>
              <a:t>H</a:t>
            </a:r>
            <a:r>
              <a:rPr lang="en-US" b="1" dirty="0"/>
              <a:t>NOLOGY </a:t>
            </a:r>
            <a:endParaRPr lang="en-US" dirty="0"/>
          </a:p>
          <a:p>
            <a:pPr algn="ctr"/>
            <a:r>
              <a:rPr lang="en-US" b="1" dirty="0"/>
              <a:t>21CSC202J-Operating Systems , Mini-Project Presentation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3" name="Title 1"/>
          <p:cNvSpPr>
            <a:spLocks noGrp="1"/>
          </p:cNvSpPr>
          <p:nvPr>
            <p:ph type="title"/>
          </p:nvPr>
        </p:nvSpPr>
        <p:spPr/>
        <p:txBody>
          <a:bodyPr/>
          <a:p>
            <a:r>
              <a:rPr lang="en-IN" u="sng"/>
              <a:t>Implementations</a:t>
            </a:r>
            <a:endParaRPr lang="en-US" u="sng"/>
          </a:p>
        </p:txBody>
      </p:sp>
      <p:sp>
        <p:nvSpPr>
          <p:cNvPr id="1048634" name="Content Placeholder 2"/>
          <p:cNvSpPr>
            <a:spLocks noGrp="1"/>
          </p:cNvSpPr>
          <p:nvPr>
            <p:ph idx="1"/>
          </p:nvPr>
        </p:nvSpPr>
        <p:spPr/>
        <p:txBody>
          <a:bodyPr/>
          <a:p>
            <a:r>
              <a:rPr lang="en-US"/>
              <a:t>The listFiles function takes the name of a directory as an argument.</a:t>
            </a:r>
            <a:endParaRPr lang="en-IN"/>
          </a:p>
          <a:p>
            <a:r>
              <a:rPr lang="en-US"/>
              <a:t> It constructs a system command using the sprintf function to run the 'ls' command to list files and directories in the specified directory.</a:t>
            </a:r>
            <a:endParaRPr lang="en-IN"/>
          </a:p>
          <a:p>
            <a:endParaRPr lang="en-IN"/>
          </a:p>
        </p:txBody>
      </p:sp>
      <p:sp>
        <p:nvSpPr>
          <p:cNvPr id="1048635" name="Date Placeholder 3"/>
          <p:cNvSpPr>
            <a:spLocks noGrp="1"/>
          </p:cNvSpPr>
          <p:nvPr>
            <p:ph type="dt" sz="half" idx="10"/>
          </p:nvPr>
        </p:nvSpPr>
        <p:spPr/>
        <p:txBody>
          <a:bodyPr/>
          <a:p>
            <a:fld id="{ABD8F6B8-6CCD-44CC-8EC5-043D277CA19F}" type="datetime1">
              <a:rPr lang="en-US" smtClean="0"/>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8" name="Content Placeholder 2"/>
          <p:cNvSpPr>
            <a:spLocks noGrp="1"/>
          </p:cNvSpPr>
          <p:nvPr>
            <p:ph idx="1"/>
          </p:nvPr>
        </p:nvSpPr>
        <p:spPr>
          <a:xfrm>
            <a:off x="457200" y="423334"/>
            <a:ext cx="8229600" cy="5702830"/>
          </a:xfrm>
        </p:spPr>
        <p:txBody>
          <a:bodyPr>
            <a:normAutofit fontScale="90625" lnSpcReduction="20000"/>
          </a:bodyPr>
          <a:p>
            <a:r>
              <a:rPr lang="en-US"/>
              <a:t>The openFile function takes the name of a file as an argument. </a:t>
            </a:r>
            <a:endParaRPr lang="en-IN"/>
          </a:p>
          <a:p>
            <a:r>
              <a:rPr lang="en-US"/>
              <a:t>It constructs a system command to open the specified file using the 'xdg-open' command, which is commonly used on Linux to open files with the default application</a:t>
            </a:r>
            <a:r>
              <a:rPr lang="en-IN"/>
              <a:t>.</a:t>
            </a:r>
            <a:endParaRPr lang="en-IN"/>
          </a:p>
          <a:p>
            <a:endParaRPr lang="en-IN"/>
          </a:p>
          <a:p>
            <a:r>
              <a:rPr lang="en-US"/>
              <a:t>The moveFileToTrash function takes the name of a file as an argument. It constructs a system command to move the specified file to the user's home trash folder (typically</a:t>
            </a:r>
            <a:r>
              <a:rPr lang="en-IN"/>
              <a:t>  </a:t>
            </a:r>
            <a:r>
              <a:rPr lang="en-US"/>
              <a:t>/.Trash). The 'mv' command is used for this purpose. The system function executes the command.</a:t>
            </a:r>
            <a:endParaRPr lang="en-US"/>
          </a:p>
        </p:txBody>
      </p:sp>
      <p:sp>
        <p:nvSpPr>
          <p:cNvPr id="1048639" name="Date Placeholder 3"/>
          <p:cNvSpPr>
            <a:spLocks noGrp="1"/>
          </p:cNvSpPr>
          <p:nvPr>
            <p:ph type="dt" sz="half" idx="10"/>
          </p:nvPr>
        </p:nvSpPr>
        <p:spPr/>
        <p:txBody>
          <a:bodyPr/>
          <a:p>
            <a:fld id="{ABD8F6B8-6CCD-44CC-8EC5-043D277CA19F}" type="datetime1">
              <a:rPr lang="en-US" smtClean="0"/>
            </a:fld>
            <a:endParaRPr lang="en-US"/>
          </a:p>
        </p:txBody>
      </p:sp>
      <p:sp>
        <p:nvSpPr>
          <p:cNvPr id="1048640" name="Footer Placeholder 4"/>
          <p:cNvSpPr>
            <a:spLocks noGrp="1"/>
          </p:cNvSpPr>
          <p:nvPr>
            <p:ph type="ftr" sz="quarter" idx="11"/>
          </p:nvPr>
        </p:nvSpPr>
        <p:spPr/>
        <p:txBody>
          <a:bodyPr/>
          <a:p>
            <a:endParaRPr lang="en-US"/>
          </a:p>
        </p:txBody>
      </p:sp>
      <p:sp>
        <p:nvSpPr>
          <p:cNvPr id="1048641"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42" name="Content Placeholder 2"/>
          <p:cNvSpPr>
            <a:spLocks noGrp="1"/>
          </p:cNvSpPr>
          <p:nvPr>
            <p:ph idx="1"/>
          </p:nvPr>
        </p:nvSpPr>
        <p:spPr>
          <a:xfrm>
            <a:off x="544037" y="912989"/>
            <a:ext cx="8229600" cy="5032022"/>
          </a:xfrm>
        </p:spPr>
        <p:txBody>
          <a:bodyPr/>
          <a:p>
            <a:r>
              <a:rPr lang="en-US"/>
              <a:t>In the main function, we initialize the program by getting the current working directory using the getcwd function and storing it in the currentDirectory variable. This information is used to display the current directory to the user.</a:t>
            </a:r>
            <a:endParaRPr lang="en-US"/>
          </a:p>
        </p:txBody>
      </p:sp>
      <p:sp>
        <p:nvSpPr>
          <p:cNvPr id="1048643" name="Date Placeholder 3"/>
          <p:cNvSpPr>
            <a:spLocks noGrp="1"/>
          </p:cNvSpPr>
          <p:nvPr>
            <p:ph type="dt" sz="half" idx="10"/>
          </p:nvPr>
        </p:nvSpPr>
        <p:spPr/>
        <p:txBody>
          <a:bodyPr/>
          <a:p>
            <a:fld id="{ABD8F6B8-6CCD-44CC-8EC5-043D277CA19F}" type="datetime1">
              <a:rPr lang="en-US" smtClean="0"/>
            </a:fld>
            <a:endParaRPr lang="en-US"/>
          </a:p>
        </p:txBody>
      </p:sp>
      <p:sp>
        <p:nvSpPr>
          <p:cNvPr id="1048644" name="Footer Placeholder 4"/>
          <p:cNvSpPr>
            <a:spLocks noGrp="1"/>
          </p:cNvSpPr>
          <p:nvPr>
            <p:ph type="ftr" sz="quarter" idx="11"/>
          </p:nvPr>
        </p:nvSpPr>
        <p:spPr/>
        <p:txBody>
          <a:bodyPr/>
          <a:p>
            <a:endParaRPr lang="en-US"/>
          </a:p>
        </p:txBody>
      </p:sp>
      <p:sp>
        <p:nvSpPr>
          <p:cNvPr id="1048645"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46" name="Title 1"/>
          <p:cNvSpPr>
            <a:spLocks noGrp="1"/>
          </p:cNvSpPr>
          <p:nvPr>
            <p:ph type="title"/>
          </p:nvPr>
        </p:nvSpPr>
        <p:spPr>
          <a:xfrm>
            <a:off x="457200" y="-635"/>
            <a:ext cx="8229600" cy="534035"/>
          </a:xfrm>
        </p:spPr>
        <p:txBody>
          <a:bodyPr>
            <a:normAutofit fontScale="90000"/>
          </a:bodyPr>
          <a:p>
            <a:r>
              <a:rPr lang="en-IN" u="sng"/>
              <a:t>Output</a:t>
            </a:r>
            <a:endParaRPr lang="en-US" u="sng"/>
          </a:p>
        </p:txBody>
      </p:sp>
      <p:sp>
        <p:nvSpPr>
          <p:cNvPr id="1048647" name="Date Placeholder 3"/>
          <p:cNvSpPr>
            <a:spLocks noGrp="1"/>
          </p:cNvSpPr>
          <p:nvPr>
            <p:ph type="dt" sz="half" idx="10"/>
          </p:nvPr>
        </p:nvSpPr>
        <p:spPr/>
        <p:txBody>
          <a:bodyPr/>
          <a:p>
            <a:fld id="{ABD8F6B8-6CCD-44CC-8EC5-043D277CA19F}" type="datetime1">
              <a:rPr lang="en-US" smtClean="0"/>
            </a:fld>
            <a:endParaRPr lang="en-US"/>
          </a:p>
        </p:txBody>
      </p:sp>
      <p:sp>
        <p:nvSpPr>
          <p:cNvPr id="1048648" name="Footer Placeholder 4"/>
          <p:cNvSpPr>
            <a:spLocks noGrp="1"/>
          </p:cNvSpPr>
          <p:nvPr>
            <p:ph type="ftr" sz="quarter" idx="11"/>
          </p:nvPr>
        </p:nvSpPr>
        <p:spPr/>
        <p:txBody>
          <a:bodyPr/>
          <a:p>
            <a:endParaRPr lang="en-US"/>
          </a:p>
        </p:txBody>
      </p:sp>
      <p:sp>
        <p:nvSpPr>
          <p:cNvPr id="1048649" name="Slide Number Placeholder 5"/>
          <p:cNvSpPr>
            <a:spLocks noGrp="1"/>
          </p:cNvSpPr>
          <p:nvPr>
            <p:ph type="sldNum" sz="quarter" idx="12"/>
          </p:nvPr>
        </p:nvSpPr>
        <p:spPr/>
        <p:txBody>
          <a:bodyPr/>
          <a:p>
            <a:fld id="{4F7E9C80-C75B-4B75-A6C5-E58A18995148}" type="slidenum">
              <a:rPr lang="en-US" smtClean="0"/>
            </a:fld>
            <a:endParaRPr lang="en-US"/>
          </a:p>
        </p:txBody>
      </p:sp>
      <p:pic>
        <p:nvPicPr>
          <p:cNvPr id="5" name="Content Placeholder 4" descr="Screenshot (10)"/>
          <p:cNvPicPr>
            <a:picLocks noChangeAspect="1"/>
          </p:cNvPicPr>
          <p:nvPr>
            <p:ph idx="1"/>
          </p:nvPr>
        </p:nvPicPr>
        <p:blipFill>
          <a:blip r:embed="rId1"/>
          <a:stretch>
            <a:fillRect/>
          </a:stretch>
        </p:blipFill>
        <p:spPr>
          <a:xfrm>
            <a:off x="457200" y="771525"/>
            <a:ext cx="8244840" cy="5311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Content Placeholder 6" descr="Screenshot (12)"/>
          <p:cNvPicPr>
            <a:picLocks noChangeAspect="1"/>
          </p:cNvPicPr>
          <p:nvPr>
            <p:ph idx="1"/>
          </p:nvPr>
        </p:nvPicPr>
        <p:blipFill>
          <a:blip r:embed="rId1"/>
          <a:stretch>
            <a:fillRect/>
          </a:stretch>
        </p:blipFill>
        <p:spPr>
          <a:xfrm>
            <a:off x="381000" y="609600"/>
            <a:ext cx="8324850" cy="5111750"/>
          </a:xfrm>
          <a:prstGeom prst="rect">
            <a:avLst/>
          </a:prstGeom>
        </p:spPr>
      </p:pic>
      <p:sp>
        <p:nvSpPr>
          <p:cNvPr id="4" name="Date Placeholder 3"/>
          <p:cNvSpPr>
            <a:spLocks noGrp="1"/>
          </p:cNvSpPr>
          <p:nvPr>
            <p:ph type="dt" sz="half" idx="10"/>
          </p:nvPr>
        </p:nvSpPr>
        <p:spPr/>
        <p:txBody>
          <a:bodyPr/>
          <a:p>
            <a:fld id="{ABD8F6B8-6CCD-44CC-8EC5-043D277CA19F}"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50" name="Date Placeholder 3"/>
          <p:cNvSpPr>
            <a:spLocks noGrp="1"/>
          </p:cNvSpPr>
          <p:nvPr>
            <p:ph type="dt" sz="half" idx="10"/>
          </p:nvPr>
        </p:nvSpPr>
        <p:spPr/>
        <p:txBody>
          <a:bodyPr/>
          <a:p>
            <a:fld id="{ABD8F6B8-6CCD-44CC-8EC5-043D277CA19F}" type="datetime1">
              <a:rPr lang="en-US" smtClean="0"/>
            </a:fld>
            <a:endParaRPr lang="en-US"/>
          </a:p>
        </p:txBody>
      </p:sp>
      <p:sp>
        <p:nvSpPr>
          <p:cNvPr id="1048651" name="Footer Placeholder 4"/>
          <p:cNvSpPr>
            <a:spLocks noGrp="1"/>
          </p:cNvSpPr>
          <p:nvPr>
            <p:ph type="ftr" sz="quarter" idx="11"/>
          </p:nvPr>
        </p:nvSpPr>
        <p:spPr/>
        <p:txBody>
          <a:bodyPr/>
          <a:p>
            <a:endParaRPr lang="en-US"/>
          </a:p>
        </p:txBody>
      </p:sp>
      <p:sp>
        <p:nvSpPr>
          <p:cNvPr id="1048652" name="Slide Number Placeholder 5"/>
          <p:cNvSpPr>
            <a:spLocks noGrp="1"/>
          </p:cNvSpPr>
          <p:nvPr>
            <p:ph type="sldNum" sz="quarter" idx="12"/>
          </p:nvPr>
        </p:nvSpPr>
        <p:spPr/>
        <p:txBody>
          <a:bodyPr/>
          <a:p>
            <a:fld id="{4F7E9C80-C75B-4B75-A6C5-E58A18995148}" type="slidenum">
              <a:rPr lang="en-US" smtClean="0"/>
            </a:fld>
            <a:endParaRPr lang="en-US"/>
          </a:p>
        </p:txBody>
      </p:sp>
      <p:pic>
        <p:nvPicPr>
          <p:cNvPr id="2" name="Content Placeholder 1" descr="Screenshot (13)"/>
          <p:cNvPicPr>
            <a:picLocks noChangeAspect="1"/>
          </p:cNvPicPr>
          <p:nvPr>
            <p:ph idx="1"/>
          </p:nvPr>
        </p:nvPicPr>
        <p:blipFill>
          <a:blip r:embed="rId1"/>
          <a:stretch>
            <a:fillRect/>
          </a:stretch>
        </p:blipFill>
        <p:spPr>
          <a:xfrm>
            <a:off x="533400" y="685800"/>
            <a:ext cx="8153400" cy="5143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53" name="Content Placeholder 2"/>
          <p:cNvSpPr>
            <a:spLocks noGrp="1"/>
          </p:cNvSpPr>
          <p:nvPr>
            <p:ph idx="1"/>
          </p:nvPr>
        </p:nvSpPr>
        <p:spPr/>
        <p:txBody>
          <a:bodyPr/>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Thanks</a:t>
            </a:r>
            <a:endParaRPr lang="en-US" dirty="0">
              <a:solidFill>
                <a:srgbClr val="FF0000"/>
              </a:solidFill>
            </a:endParaRPr>
          </a:p>
        </p:txBody>
      </p:sp>
      <p:pic>
        <p:nvPicPr>
          <p:cNvPr id="2097161" name="image2.jpeg"/>
          <p:cNvPicPr/>
          <p:nvPr/>
        </p:nvPicPr>
        <p:blipFill>
          <a:blip r:embed="rId1"/>
          <a:srcRect/>
          <a:stretch>
            <a:fillRect/>
          </a:stretch>
        </p:blipFill>
        <p:spPr bwMode="auto">
          <a:xfrm>
            <a:off x="381000" y="457200"/>
            <a:ext cx="2237740" cy="755015"/>
          </a:xfrm>
          <a:prstGeom prst="rect">
            <a:avLst/>
          </a:prstGeom>
          <a:noFill/>
          <a:ln w="9525">
            <a:noFill/>
            <a:miter lim="800000"/>
            <a:headEnd/>
            <a:tailEnd/>
          </a:ln>
        </p:spPr>
      </p:pic>
      <p:sp>
        <p:nvSpPr>
          <p:cNvPr id="1048654" name="Date Placeholder 4"/>
          <p:cNvSpPr>
            <a:spLocks noGrp="1"/>
          </p:cNvSpPr>
          <p:nvPr>
            <p:ph type="dt" sz="half" idx="10"/>
          </p:nvPr>
        </p:nvSpPr>
        <p:spPr/>
        <p:txBody>
          <a:bodyPr/>
          <a:p>
            <a:fld id="{0F6A0F44-706E-4D20-954F-D817FAFB9FF6}" type="datetime1">
              <a:rPr lang="en-US" smtClean="0"/>
            </a:fld>
            <a:endParaRPr lang="en-US"/>
          </a:p>
        </p:txBody>
      </p:sp>
      <p:sp>
        <p:nvSpPr>
          <p:cNvPr id="1048655" name="Footer Placeholder 5"/>
          <p:cNvSpPr>
            <a:spLocks noGrp="1"/>
          </p:cNvSpPr>
          <p:nvPr>
            <p:ph type="ftr" sz="quarter" idx="11"/>
          </p:nvPr>
        </p:nvSpPr>
        <p:spPr/>
        <p:txBody>
          <a:bodyPr/>
          <a:p>
            <a:endParaRPr lang="en-US"/>
          </a:p>
        </p:txBody>
      </p:sp>
      <p:sp>
        <p:nvSpPr>
          <p:cNvPr id="1048656" name="Slide Number Placeholder 6"/>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itle 1"/>
          <p:cNvSpPr>
            <a:spLocks noGrp="1"/>
          </p:cNvSpPr>
          <p:nvPr>
            <p:ph type="title"/>
          </p:nvPr>
        </p:nvSpPr>
        <p:spPr/>
        <p:txBody>
          <a:bodyPr/>
          <a:p>
            <a:r>
              <a:rPr lang="en-US" dirty="0"/>
              <a:t>      Table of contents</a:t>
            </a:r>
            <a:endParaRPr lang="en-US" dirty="0"/>
          </a:p>
        </p:txBody>
      </p:sp>
      <p:sp>
        <p:nvSpPr>
          <p:cNvPr id="1048595" name="Content Placeholder 2"/>
          <p:cNvSpPr>
            <a:spLocks noGrp="1"/>
          </p:cNvSpPr>
          <p:nvPr>
            <p:ph idx="1"/>
          </p:nvPr>
        </p:nvSpPr>
        <p:spPr/>
        <p:txBody>
          <a:bodyPr>
            <a:normAutofit/>
          </a:bodyPr>
          <a:p>
            <a:pPr marL="0" indent="0">
              <a:buNone/>
            </a:pPr>
            <a:r>
              <a:rPr lang="en-US" dirty="0"/>
              <a:t>                      </a:t>
            </a:r>
            <a:endParaRPr lang="en-US" dirty="0"/>
          </a:p>
          <a:p>
            <a:endParaRPr lang="en-US" dirty="0"/>
          </a:p>
          <a:p>
            <a:endParaRPr lang="en-US" dirty="0"/>
          </a:p>
        </p:txBody>
      </p:sp>
      <p:pic>
        <p:nvPicPr>
          <p:cNvPr id="2097153" name="image2.jpeg"/>
          <p:cNvPicPr/>
          <p:nvPr/>
        </p:nvPicPr>
        <p:blipFill>
          <a:blip r:embed="rId1"/>
          <a:srcRect/>
          <a:stretch>
            <a:fillRect/>
          </a:stretch>
        </p:blipFill>
        <p:spPr bwMode="auto">
          <a:xfrm>
            <a:off x="228600" y="553353"/>
            <a:ext cx="2237740" cy="755015"/>
          </a:xfrm>
          <a:prstGeom prst="rect">
            <a:avLst/>
          </a:prstGeom>
          <a:noFill/>
          <a:ln w="9525">
            <a:noFill/>
            <a:miter lim="800000"/>
            <a:headEnd/>
            <a:tailEnd/>
          </a:ln>
        </p:spPr>
      </p:pic>
      <p:sp>
        <p:nvSpPr>
          <p:cNvPr id="1048596" name="Date Placeholder 4"/>
          <p:cNvSpPr>
            <a:spLocks noGrp="1"/>
          </p:cNvSpPr>
          <p:nvPr>
            <p:ph type="dt" sz="half" idx="10"/>
          </p:nvPr>
        </p:nvSpPr>
        <p:spPr/>
        <p:txBody>
          <a:bodyPr/>
          <a:p>
            <a:fld id="{56EF3FC5-A176-4F94-826C-363911495B0D}" type="datetime1">
              <a:rPr lang="en-US" smtClean="0"/>
            </a:fld>
            <a:endParaRPr lang="en-US"/>
          </a:p>
        </p:txBody>
      </p:sp>
      <p:sp>
        <p:nvSpPr>
          <p:cNvPr id="1048597" name="Slide Number Placeholder 6"/>
          <p:cNvSpPr>
            <a:spLocks noGrp="1"/>
          </p:cNvSpPr>
          <p:nvPr>
            <p:ph type="sldNum" sz="quarter" idx="12"/>
          </p:nvPr>
        </p:nvSpPr>
        <p:spPr/>
        <p:txBody>
          <a:bodyPr/>
          <a:p>
            <a:fld id="{4F7E9C80-C75B-4B75-A6C5-E58A18995148}" type="slidenum">
              <a:rPr lang="en-US" smtClean="0"/>
            </a:fld>
            <a:endParaRPr lang="en-US"/>
          </a:p>
        </p:txBody>
      </p:sp>
      <p:sp>
        <p:nvSpPr>
          <p:cNvPr id="1048598" name="TextBox 7"/>
          <p:cNvSpPr txBox="1"/>
          <p:nvPr/>
        </p:nvSpPr>
        <p:spPr>
          <a:xfrm>
            <a:off x="1371600" y="2133600"/>
            <a:ext cx="6248400" cy="4460240"/>
          </a:xfrm>
          <a:prstGeom prst="rect">
            <a:avLst/>
          </a:prstGeom>
          <a:noFill/>
        </p:spPr>
        <p:txBody>
          <a:bodyPr wrap="square" rtlCol="0">
            <a:spAutoFit/>
          </a:bodyPr>
          <a:p>
            <a:r>
              <a:rPr lang="en-US" sz="3200" dirty="0"/>
              <a:t>Objective</a:t>
            </a:r>
            <a:endParaRPr lang="en-US" sz="3200" dirty="0"/>
          </a:p>
          <a:p>
            <a:r>
              <a:rPr lang="en-US" sz="3200" dirty="0"/>
              <a:t>Problem Statement</a:t>
            </a:r>
            <a:endParaRPr lang="en-US" sz="3200" dirty="0"/>
          </a:p>
          <a:p>
            <a:r>
              <a:rPr lang="en-US" sz="3200" dirty="0"/>
              <a:t>Architecture/ Flow chart</a:t>
            </a:r>
            <a:endParaRPr lang="en-US" sz="3200" dirty="0"/>
          </a:p>
          <a:p>
            <a:r>
              <a:rPr lang="en-US" sz="3200" dirty="0"/>
              <a:t>Hardware/Software requirements</a:t>
            </a:r>
            <a:endParaRPr lang="en-US" sz="3200" dirty="0"/>
          </a:p>
          <a:p>
            <a:r>
              <a:rPr lang="en-US" sz="3200" dirty="0"/>
              <a:t>Implementation- Code snippet</a:t>
            </a:r>
            <a:endParaRPr lang="en-US" sz="3200" dirty="0"/>
          </a:p>
          <a:p>
            <a:r>
              <a:rPr lang="en-US" sz="3200" dirty="0"/>
              <a:t>Results- Screen Shots of Output</a:t>
            </a:r>
            <a:endParaRPr lang="en-US" sz="3200" dirty="0"/>
          </a:p>
          <a:p>
            <a:r>
              <a:rPr lang="en-US" sz="3200" dirty="0"/>
              <a:t>Conclusion</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9" name="Title 1"/>
          <p:cNvSpPr>
            <a:spLocks noGrp="1"/>
          </p:cNvSpPr>
          <p:nvPr>
            <p:ph type="title"/>
          </p:nvPr>
        </p:nvSpPr>
        <p:spPr/>
        <p:txBody>
          <a:bodyPr/>
          <a:p>
            <a:r>
              <a:rPr lang="en-IN" u="sng"/>
              <a:t>OBJECTIVE</a:t>
            </a:r>
            <a:endParaRPr lang="en-US" u="sng"/>
          </a:p>
        </p:txBody>
      </p:sp>
      <p:sp>
        <p:nvSpPr>
          <p:cNvPr id="1048600" name="Content Placeholder 2"/>
          <p:cNvSpPr>
            <a:spLocks noGrp="1"/>
          </p:cNvSpPr>
          <p:nvPr>
            <p:ph idx="1"/>
          </p:nvPr>
        </p:nvSpPr>
        <p:spPr/>
        <p:txBody>
          <a:bodyPr>
            <a:normAutofit fontScale="90625" lnSpcReduction="20000"/>
          </a:bodyPr>
          <a:p>
            <a:r>
              <a:rPr lang="en-US"/>
              <a:t>The objective of the provided code is to create a simple file explorer</a:t>
            </a:r>
            <a:r>
              <a:rPr lang="en-IN"/>
              <a:t> with use of OS in C.</a:t>
            </a:r>
            <a:endParaRPr lang="en-IN"/>
          </a:p>
          <a:p>
            <a:r>
              <a:rPr lang="en-US"/>
              <a:t> This file explorer aims to assist users in managing files and directories within their computer system. </a:t>
            </a:r>
            <a:endParaRPr lang="en-IN"/>
          </a:p>
          <a:p>
            <a:r>
              <a:rPr lang="en-US"/>
              <a:t>It provides various file operations, including opening files, moving files to trash, creating directories, copying directories, duplicating files, renaming files, transferring files, importing files, displaying file information, searching for files, and sorting files.</a:t>
            </a:r>
            <a:endParaRPr lang="en-US"/>
          </a:p>
        </p:txBody>
      </p:sp>
      <p:sp>
        <p:nvSpPr>
          <p:cNvPr id="1048601" name="Date Placeholder 3"/>
          <p:cNvSpPr>
            <a:spLocks noGrp="1"/>
          </p:cNvSpPr>
          <p:nvPr>
            <p:ph type="dt" sz="half" idx="10"/>
          </p:nvPr>
        </p:nvSpPr>
        <p:spPr/>
        <p:txBody>
          <a:bodyPr/>
          <a:p>
            <a:fld id="{ABD8F6B8-6CCD-44CC-8EC5-043D277CA19F}" type="datetime1">
              <a:rPr lang="en-US" smtClean="0"/>
            </a:fld>
            <a:endParaRPr lang="en-US"/>
          </a:p>
        </p:txBody>
      </p:sp>
      <p:sp>
        <p:nvSpPr>
          <p:cNvPr id="1048602" name="Footer Placeholder 4"/>
          <p:cNvSpPr>
            <a:spLocks noGrp="1"/>
          </p:cNvSpPr>
          <p:nvPr>
            <p:ph type="ftr" sz="quarter" idx="11"/>
          </p:nvPr>
        </p:nvSpPr>
        <p:spPr/>
        <p:txBody>
          <a:bodyPr/>
          <a:p>
            <a:endParaRPr lang="en-US"/>
          </a:p>
        </p:txBody>
      </p:sp>
      <p:sp>
        <p:nvSpPr>
          <p:cNvPr id="1048603"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Title 1"/>
          <p:cNvSpPr>
            <a:spLocks noGrp="1"/>
          </p:cNvSpPr>
          <p:nvPr>
            <p:ph type="title"/>
          </p:nvPr>
        </p:nvSpPr>
        <p:spPr/>
        <p:txBody>
          <a:bodyPr/>
          <a:p>
            <a:r>
              <a:rPr lang="en-IN" u="sng"/>
              <a:t>Problem Statement</a:t>
            </a:r>
            <a:endParaRPr lang="en-US" u="sng"/>
          </a:p>
        </p:txBody>
      </p:sp>
      <p:sp>
        <p:nvSpPr>
          <p:cNvPr id="1048605" name="Content Placeholder 2"/>
          <p:cNvSpPr>
            <a:spLocks noGrp="1"/>
          </p:cNvSpPr>
          <p:nvPr>
            <p:ph idx="1"/>
          </p:nvPr>
        </p:nvSpPr>
        <p:spPr>
          <a:xfrm>
            <a:off x="217094" y="1237436"/>
            <a:ext cx="8672906" cy="5118914"/>
          </a:xfrm>
        </p:spPr>
        <p:txBody>
          <a:bodyPr>
            <a:normAutofit fontScale="68750" lnSpcReduction="20000"/>
          </a:bodyPr>
          <a:p>
            <a:r>
              <a:rPr lang="en-US"/>
              <a:t>Create a user-friendly file explorer application that allows users to efficiently manage their files and directories. The application should have the following features and functionalities:</a:t>
            </a:r>
            <a:endParaRPr lang="en-IN"/>
          </a:p>
          <a:p>
            <a:endParaRPr lang="en-IN"/>
          </a:p>
          <a:p>
            <a:r>
              <a:rPr lang="en-US"/>
              <a:t>File Navigation: Users can browse through directories and view the files and subdirectories within the current working directory.</a:t>
            </a:r>
            <a:r>
              <a:rPr lang="en-IN"/>
              <a:t>.</a:t>
            </a:r>
            <a:endParaRPr lang="en-IN"/>
          </a:p>
          <a:p>
            <a:r>
              <a:rPr lang="en-US"/>
              <a:t>File Operations</a:t>
            </a:r>
            <a:endParaRPr lang="en-IN"/>
          </a:p>
          <a:p>
            <a:r>
              <a:rPr lang="en-US"/>
              <a:t>Open.</a:t>
            </a:r>
            <a:endParaRPr lang="en-IN"/>
          </a:p>
          <a:p>
            <a:r>
              <a:rPr lang="en-US"/>
              <a:t>Move to Tras</a:t>
            </a:r>
            <a:r>
              <a:rPr lang="en-IN"/>
              <a:t>h</a:t>
            </a:r>
            <a:endParaRPr lang="en-IN"/>
          </a:p>
          <a:p>
            <a:r>
              <a:rPr lang="en-US"/>
              <a:t>Create Direct</a:t>
            </a:r>
            <a:r>
              <a:rPr lang="en-IN"/>
              <a:t>ory.</a:t>
            </a:r>
            <a:endParaRPr lang="en-IN"/>
          </a:p>
          <a:p>
            <a:r>
              <a:rPr lang="en-US"/>
              <a:t>Copy Directory</a:t>
            </a:r>
            <a:r>
              <a:rPr lang="en-IN"/>
              <a:t>.</a:t>
            </a:r>
            <a:endParaRPr lang="en-IN"/>
          </a:p>
          <a:p>
            <a:r>
              <a:rPr lang="en-US"/>
              <a:t>Rename</a:t>
            </a:r>
            <a:endParaRPr lang="en-IN"/>
          </a:p>
          <a:p>
            <a:r>
              <a:rPr lang="en-US"/>
              <a:t>Transfer</a:t>
            </a:r>
            <a:endParaRPr lang="en-IN"/>
          </a:p>
          <a:p>
            <a:r>
              <a:rPr lang="en-US"/>
              <a:t>Import</a:t>
            </a:r>
            <a:endParaRPr lang="en-US"/>
          </a:p>
        </p:txBody>
      </p:sp>
      <p:sp>
        <p:nvSpPr>
          <p:cNvPr id="1048606" name="Date Placeholder 3"/>
          <p:cNvSpPr>
            <a:spLocks noGrp="1"/>
          </p:cNvSpPr>
          <p:nvPr>
            <p:ph type="dt" sz="half" idx="10"/>
          </p:nvPr>
        </p:nvSpPr>
        <p:spPr/>
        <p:txBody>
          <a:bodyPr/>
          <a:p>
            <a:fld id="{ABD8F6B8-6CCD-44CC-8EC5-043D277CA19F}" type="datetime1">
              <a:rPr lang="en-US" smtClean="0"/>
            </a:fld>
            <a:endParaRPr lang="en-US"/>
          </a:p>
        </p:txBody>
      </p:sp>
      <p:sp>
        <p:nvSpPr>
          <p:cNvPr id="1048607" name="Footer Placeholder 4"/>
          <p:cNvSpPr>
            <a:spLocks noGrp="1"/>
          </p:cNvSpPr>
          <p:nvPr>
            <p:ph type="ftr" sz="quarter" idx="11"/>
          </p:nvPr>
        </p:nvSpPr>
        <p:spPr/>
        <p:txBody>
          <a:bodyPr/>
          <a:p>
            <a:endParaRPr lang="en-US"/>
          </a:p>
        </p:txBody>
      </p:sp>
      <p:sp>
        <p:nvSpPr>
          <p:cNvPr id="1048608"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1"/>
          <p:cNvSpPr>
            <a:spLocks noGrp="1"/>
          </p:cNvSpPr>
          <p:nvPr>
            <p:ph type="title"/>
          </p:nvPr>
        </p:nvSpPr>
        <p:spPr/>
        <p:txBody>
          <a:bodyPr/>
          <a:p>
            <a:r>
              <a:rPr lang="en-IN" u="sng"/>
              <a:t>ARCHITECTURE FLOWCHART</a:t>
            </a:r>
            <a:endParaRPr lang="en-US" u="sng"/>
          </a:p>
        </p:txBody>
      </p:sp>
      <p:pic>
        <p:nvPicPr>
          <p:cNvPr id="2097154" name="Picture 7"/>
          <p:cNvPicPr>
            <a:picLocks noGrp="1" noChangeAspect="1"/>
          </p:cNvPicPr>
          <p:nvPr>
            <p:ph idx="1"/>
          </p:nvPr>
        </p:nvPicPr>
        <p:blipFill>
          <a:blip r:embed="rId1"/>
          <a:stretch>
            <a:fillRect/>
          </a:stretch>
        </p:blipFill>
        <p:spPr>
          <a:xfrm>
            <a:off x="1652024" y="1600200"/>
            <a:ext cx="5839952" cy="4525963"/>
          </a:xfrm>
        </p:spPr>
      </p:pic>
      <p:sp>
        <p:nvSpPr>
          <p:cNvPr id="1048610" name="Date Placeholder 3"/>
          <p:cNvSpPr>
            <a:spLocks noGrp="1"/>
          </p:cNvSpPr>
          <p:nvPr>
            <p:ph type="dt" sz="half" idx="10"/>
          </p:nvPr>
        </p:nvSpPr>
        <p:spPr/>
        <p:txBody>
          <a:bodyPr/>
          <a:p>
            <a:fld id="{ABD8F6B8-6CCD-44CC-8EC5-043D277CA19F}" type="datetime1">
              <a:rPr lang="en-US" smtClean="0"/>
            </a:fld>
            <a:endParaRPr lang="en-US"/>
          </a:p>
        </p:txBody>
      </p:sp>
      <p:sp>
        <p:nvSpPr>
          <p:cNvPr id="1048611" name="Footer Placeholder 4"/>
          <p:cNvSpPr>
            <a:spLocks noGrp="1"/>
          </p:cNvSpPr>
          <p:nvPr>
            <p:ph type="ftr" sz="quarter" idx="11"/>
          </p:nvPr>
        </p:nvSpPr>
        <p:spPr/>
        <p:txBody>
          <a:bodyPr/>
          <a:p>
            <a:endParaRPr lang="en-US"/>
          </a:p>
        </p:txBody>
      </p:sp>
      <p:sp>
        <p:nvSpPr>
          <p:cNvPr id="1048612"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Title 1"/>
          <p:cNvSpPr>
            <a:spLocks noGrp="1"/>
          </p:cNvSpPr>
          <p:nvPr>
            <p:ph type="title"/>
          </p:nvPr>
        </p:nvSpPr>
        <p:spPr/>
        <p:txBody>
          <a:bodyPr>
            <a:normAutofit fontScale="93182"/>
          </a:bodyPr>
          <a:p>
            <a:r>
              <a:rPr lang="en-IN" u="sng"/>
              <a:t>Hardware</a:t>
            </a:r>
            <a:r>
              <a:rPr lang="en-IN"/>
              <a:t>/</a:t>
            </a:r>
            <a:r>
              <a:rPr lang="en-IN" u="sng"/>
              <a:t>Software Requirements</a:t>
            </a:r>
            <a:endParaRPr lang="en-US" u="sng"/>
          </a:p>
        </p:txBody>
      </p:sp>
      <p:sp>
        <p:nvSpPr>
          <p:cNvPr id="1048614" name="Content Placeholder 2"/>
          <p:cNvSpPr>
            <a:spLocks noGrp="1"/>
          </p:cNvSpPr>
          <p:nvPr>
            <p:ph idx="1"/>
          </p:nvPr>
        </p:nvSpPr>
        <p:spPr/>
        <p:txBody>
          <a:bodyPr>
            <a:normAutofit lnSpcReduction="10000"/>
          </a:bodyPr>
          <a:p>
            <a:r>
              <a:rPr lang="en-US"/>
              <a:t>Hardware</a:t>
            </a:r>
            <a:r>
              <a:rPr lang="en-IN"/>
              <a:t> :</a:t>
            </a:r>
            <a:endParaRPr lang="en-IN"/>
          </a:p>
          <a:p>
            <a:r>
              <a:rPr lang="en-US"/>
              <a:t>Computer: Any modern personal computer should suffice. This code does not have particularly high hardware requirements.</a:t>
            </a:r>
            <a:endParaRPr lang="en-IN"/>
          </a:p>
          <a:p>
            <a:r>
              <a:rPr lang="en-US"/>
              <a:t>Display: A monitor or screen with a resolution sufficient for displaying the graphical user interface.</a:t>
            </a:r>
            <a:endParaRPr lang="en-IN"/>
          </a:p>
          <a:p>
            <a:r>
              <a:rPr lang="en-US"/>
              <a:t>Input Device: A standard keyboard and mouse or equivalent input devices.</a:t>
            </a:r>
            <a:endParaRPr lang="en-US"/>
          </a:p>
        </p:txBody>
      </p:sp>
      <p:sp>
        <p:nvSpPr>
          <p:cNvPr id="1048615" name="Date Placeholder 3"/>
          <p:cNvSpPr>
            <a:spLocks noGrp="1"/>
          </p:cNvSpPr>
          <p:nvPr>
            <p:ph type="dt" sz="half" idx="10"/>
          </p:nvPr>
        </p:nvSpPr>
        <p:spPr/>
        <p:txBody>
          <a:bodyPr/>
          <a:p>
            <a:fld id="{ABD8F6B8-6CCD-44CC-8EC5-043D277CA19F}" type="datetime1">
              <a:rPr lang="en-US" smtClean="0"/>
            </a:fld>
            <a:endParaRPr lang="en-US"/>
          </a:p>
        </p:txBody>
      </p:sp>
      <p:sp>
        <p:nvSpPr>
          <p:cNvPr id="1048616" name="Footer Placeholder 4"/>
          <p:cNvSpPr>
            <a:spLocks noGrp="1"/>
          </p:cNvSpPr>
          <p:nvPr>
            <p:ph type="ftr" sz="quarter" idx="11"/>
          </p:nvPr>
        </p:nvSpPr>
        <p:spPr/>
        <p:txBody>
          <a:bodyPr/>
          <a:p>
            <a:endParaRPr lang="en-US"/>
          </a:p>
        </p:txBody>
      </p:sp>
      <p:sp>
        <p:nvSpPr>
          <p:cNvPr id="1048617"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8" name="Content Placeholder 2"/>
          <p:cNvSpPr>
            <a:spLocks noGrp="1"/>
          </p:cNvSpPr>
          <p:nvPr>
            <p:ph idx="1"/>
          </p:nvPr>
        </p:nvSpPr>
        <p:spPr>
          <a:xfrm>
            <a:off x="457200" y="944358"/>
            <a:ext cx="8229600" cy="5181805"/>
          </a:xfrm>
        </p:spPr>
        <p:txBody>
          <a:bodyPr>
            <a:normAutofit fontScale="81250" lnSpcReduction="20000"/>
          </a:bodyPr>
          <a:p>
            <a:r>
              <a:rPr lang="en-US"/>
              <a:t>C Compiler:You need a C compiler to compile and execute C code. </a:t>
            </a:r>
            <a:endParaRPr lang="en-IN"/>
          </a:p>
          <a:p>
            <a:r>
              <a:rPr lang="en-US"/>
              <a:t>Integrated Development Environment (IDE) or Text Editor:While it's possible to write C code in a simple text editor and compile it using a command-line compiler, many developers prefer using an integrated development environment (IDE) or a code editor with C/C++ support.</a:t>
            </a:r>
            <a:endParaRPr lang="en-IN"/>
          </a:p>
          <a:p>
            <a:r>
              <a:rPr lang="en-US"/>
              <a:t>Operating System:C code is platform-independent, which means you can write and compile C code on various operating systems, including Windows, macOS, and Linux.</a:t>
            </a:r>
            <a:endParaRPr lang="en-IN"/>
          </a:p>
          <a:p>
            <a:r>
              <a:rPr lang="en-US"/>
              <a:t>Standard C Library:The standard C library provides essential functions and features</a:t>
            </a:r>
            <a:r>
              <a:rPr lang="en-IN"/>
              <a:t>.</a:t>
            </a:r>
            <a:endParaRPr lang="en-US"/>
          </a:p>
        </p:txBody>
      </p:sp>
      <p:sp>
        <p:nvSpPr>
          <p:cNvPr id="1048619" name="Date Placeholder 3"/>
          <p:cNvSpPr>
            <a:spLocks noGrp="1"/>
          </p:cNvSpPr>
          <p:nvPr>
            <p:ph type="dt" sz="half" idx="10"/>
          </p:nvPr>
        </p:nvSpPr>
        <p:spPr/>
        <p:txBody>
          <a:bodyPr/>
          <a:p>
            <a:fld id="{ABD8F6B8-6CCD-44CC-8EC5-043D277CA19F}" type="datetime1">
              <a:rPr lang="en-US" smtClean="0"/>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4F7E9C80-C75B-4B75-A6C5-E58A18995148}"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22" name="Down Arrow 7"/>
          <p:cNvSpPr>
            <a:spLocks noGrp="1" noRot="1" noChangeAspect="1" noMove="1" noResize="1" noEditPoints="1" noAdjustHandles="1" noChangeArrowheads="1" noChangeShapeType="1" noTextEdit="1"/>
          </p:cNvSpPr>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48623" name="Title 1"/>
          <p:cNvSpPr>
            <a:spLocks noGrp="1"/>
          </p:cNvSpPr>
          <p:nvPr>
            <p:ph type="title"/>
          </p:nvPr>
        </p:nvSpPr>
        <p:spPr>
          <a:xfrm>
            <a:off x="771525" y="1967266"/>
            <a:ext cx="1971675" cy="2547257"/>
          </a:xfrm>
          <a:noFill/>
        </p:spPr>
        <p:txBody>
          <a:bodyPr vert="horz" lIns="91440" tIns="45720" rIns="91440" bIns="45720" rtlCol="0" anchor="ctr">
            <a:normAutofit/>
          </a:bodyPr>
          <a:p>
            <a:pPr>
              <a:lnSpc>
                <a:spcPct val="90000"/>
              </a:lnSpc>
            </a:pPr>
            <a:r>
              <a:rPr lang="en-US" sz="3100" kern="1200">
                <a:solidFill>
                  <a:srgbClr val="FFFFFF"/>
                </a:solidFill>
                <a:latin typeface="+mj-lt"/>
                <a:ea typeface="+mj-ea"/>
                <a:cs typeface="+mj-cs"/>
              </a:rPr>
              <a:t>Code-Snippet</a:t>
            </a:r>
            <a:endParaRPr lang="en-US" sz="3100" kern="1200">
              <a:solidFill>
                <a:srgbClr val="FFFFFF"/>
              </a:solidFill>
              <a:latin typeface="+mj-lt"/>
              <a:ea typeface="+mj-ea"/>
              <a:cs typeface="+mj-cs"/>
            </a:endParaRPr>
          </a:p>
        </p:txBody>
      </p:sp>
      <p:pic>
        <p:nvPicPr>
          <p:cNvPr id="2097155" name="Picture 7"/>
          <p:cNvPicPr>
            <a:picLocks noGrp="1" noChangeAspect="1"/>
          </p:cNvPicPr>
          <p:nvPr>
            <p:ph idx="1"/>
          </p:nvPr>
        </p:nvPicPr>
        <p:blipFill>
          <a:blip r:embed="rId1"/>
          <a:stretch>
            <a:fillRect/>
          </a:stretch>
        </p:blipFill>
        <p:spPr>
          <a:xfrm>
            <a:off x="3582987" y="671452"/>
            <a:ext cx="5085525" cy="5512766"/>
          </a:xfrm>
          <a:prstGeom prst="rect">
            <a:avLst/>
          </a:prstGeom>
        </p:spPr>
      </p:pic>
      <p:sp>
        <p:nvSpPr>
          <p:cNvPr id="1048624" name="Footer Placeholder 4"/>
          <p:cNvSpPr>
            <a:spLocks noGrp="1"/>
          </p:cNvSpPr>
          <p:nvPr>
            <p:ph type="ftr" sz="quarter" idx="11"/>
          </p:nvPr>
        </p:nvSpPr>
        <p:spPr>
          <a:xfrm>
            <a:off x="771525" y="6356350"/>
            <a:ext cx="4657725" cy="365125"/>
          </a:xfrm>
        </p:spPr>
        <p:txBody>
          <a:bodyPr vert="horz" lIns="91440" tIns="45720" rIns="91440" bIns="45720" rtlCol="0" anchor="ctr">
            <a:normAutofit/>
          </a:bodyPr>
          <a:p>
            <a:pPr algn="l"/>
            <a:endParaRPr lang="en-US" sz="1200" kern="1200">
              <a:solidFill>
                <a:schemeClr val="tx1">
                  <a:alpha val="80000"/>
                </a:schemeClr>
              </a:solidFill>
              <a:latin typeface="+mn-lt"/>
              <a:ea typeface="+mn-ea"/>
              <a:cs typeface="+mn-cs"/>
            </a:endParaRPr>
          </a:p>
        </p:txBody>
      </p:sp>
      <p:sp>
        <p:nvSpPr>
          <p:cNvPr id="1048625" name="Date Placeholder 3"/>
          <p:cNvSpPr>
            <a:spLocks noGrp="1"/>
          </p:cNvSpPr>
          <p:nvPr>
            <p:ph type="dt" sz="half" idx="10"/>
          </p:nvPr>
        </p:nvSpPr>
        <p:spPr>
          <a:xfrm>
            <a:off x="6631686" y="6356350"/>
            <a:ext cx="1497901" cy="365125"/>
          </a:xfrm>
        </p:spPr>
        <p:txBody>
          <a:bodyPr vert="horz" lIns="91440" tIns="45720" rIns="91440" bIns="45720" rtlCol="0" anchor="ctr">
            <a:normAutofit/>
          </a:bodyPr>
          <a:p>
            <a:pPr algn="r">
              <a:spcAft>
                <a:spcPts val="600"/>
              </a:spcAft>
            </a:pPr>
            <a:fld id="{ABD8F6B8-6CCD-44CC-8EC5-043D277CA19F}" type="datetime1">
              <a:rPr lang="en-US">
                <a:solidFill>
                  <a:schemeClr val="tx1">
                    <a:alpha val="80000"/>
                  </a:schemeClr>
                </a:solidFill>
              </a:rPr>
            </a:fld>
            <a:endParaRPr lang="en-US">
              <a:solidFill>
                <a:schemeClr val="tx1">
                  <a:alpha val="80000"/>
                </a:schemeClr>
              </a:solidFill>
            </a:endParaRPr>
          </a:p>
        </p:txBody>
      </p:sp>
      <p:sp>
        <p:nvSpPr>
          <p:cNvPr id="1048626" name="Slide Number Placeholder 5"/>
          <p:cNvSpPr>
            <a:spLocks noGrp="1"/>
          </p:cNvSpPr>
          <p:nvPr>
            <p:ph type="sldNum" sz="quarter" idx="12"/>
          </p:nvPr>
        </p:nvSpPr>
        <p:spPr>
          <a:xfrm>
            <a:off x="8275638" y="6356350"/>
            <a:ext cx="385761" cy="365125"/>
          </a:xfrm>
        </p:spPr>
        <p:txBody>
          <a:bodyPr vert="horz" lIns="91440" tIns="45720" rIns="91440" bIns="45720" rtlCol="0" anchor="ctr">
            <a:normAutofit/>
          </a:bodyPr>
          <a:p>
            <a:pPr>
              <a:spcAft>
                <a:spcPts val="600"/>
              </a:spcAft>
            </a:pPr>
            <a:fld id="{4F7E9C80-C75B-4B75-A6C5-E58A18995148}" type="slidenum">
              <a:rPr lang="en-US">
                <a:solidFill>
                  <a:schemeClr val="tx1">
                    <a:alpha val="80000"/>
                  </a:schemeClr>
                </a:solidFill>
              </a:rPr>
            </a:fld>
            <a:endParaRPr lang="en-US">
              <a:solidFill>
                <a:schemeClr val="tx1">
                  <a:alpha val="80000"/>
                </a:schemeClr>
              </a:solidFill>
            </a:endParaRPr>
          </a:p>
        </p:txBody>
      </p:sp>
      <p:pic>
        <p:nvPicPr>
          <p:cNvPr id="1" name="Picture 0" descr="Screenshot (6)"/>
          <p:cNvPicPr>
            <a:picLocks noChangeAspect="1"/>
          </p:cNvPicPr>
          <p:nvPr/>
        </p:nvPicPr>
        <p:blipFill>
          <a:blip r:embed="rId2"/>
          <a:stretch>
            <a:fillRect/>
          </a:stretch>
        </p:blipFill>
        <p:spPr>
          <a:xfrm>
            <a:off x="3582670" y="671830"/>
            <a:ext cx="5085715" cy="55124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6" name="Picture 7"/>
          <p:cNvPicPr>
            <a:picLocks noGrp="1" noChangeAspect="1"/>
          </p:cNvPicPr>
          <p:nvPr>
            <p:ph idx="1"/>
          </p:nvPr>
        </p:nvPicPr>
        <p:blipFill>
          <a:blip r:embed="rId1"/>
          <a:stretch>
            <a:fillRect/>
          </a:stretch>
        </p:blipFill>
        <p:spPr>
          <a:xfrm>
            <a:off x="499479" y="390770"/>
            <a:ext cx="7120521" cy="5004017"/>
          </a:xfrm>
        </p:spPr>
      </p:pic>
      <p:sp>
        <p:nvSpPr>
          <p:cNvPr id="1048627" name="Date Placeholder 3"/>
          <p:cNvSpPr>
            <a:spLocks noGrp="1"/>
          </p:cNvSpPr>
          <p:nvPr>
            <p:ph type="dt" sz="half" idx="10"/>
          </p:nvPr>
        </p:nvSpPr>
        <p:spPr/>
        <p:txBody>
          <a:bodyPr/>
          <a:p>
            <a:fld id="{ABD8F6B8-6CCD-44CC-8EC5-043D277CA19F}" type="datetime1">
              <a:rPr lang="en-US" smtClean="0"/>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4F7E9C80-C75B-4B75-A6C5-E58A18995148}" type="slidenum">
              <a:rPr lang="en-US" smtClean="0"/>
            </a:fld>
            <a:endParaRPr lang="en-US"/>
          </a:p>
        </p:txBody>
      </p:sp>
      <p:pic>
        <p:nvPicPr>
          <p:cNvPr id="1" name="Picture 0" descr="Screenshot (7)"/>
          <p:cNvPicPr>
            <a:picLocks noChangeAspect="1"/>
          </p:cNvPicPr>
          <p:nvPr/>
        </p:nvPicPr>
        <p:blipFill>
          <a:blip r:embed="rId2"/>
          <a:stretch>
            <a:fillRect/>
          </a:stretch>
        </p:blipFill>
        <p:spPr>
          <a:xfrm>
            <a:off x="457200" y="381000"/>
            <a:ext cx="7163435" cy="54870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3349</Words>
  <Application>WPS Presentation</Application>
  <PresentationFormat/>
  <Paragraphs>141</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Arial</vt:lpstr>
      <vt:lpstr>SimSun</vt:lpstr>
      <vt:lpstr>Wingdings</vt:lpstr>
      <vt:lpstr>Calibri</vt:lpstr>
      <vt:lpstr>Microsoft YaHei</vt:lpstr>
      <vt:lpstr>Arial Unicode MS</vt:lpstr>
      <vt:lpstr>Office Theme</vt:lpstr>
      <vt:lpstr>File Explorer System</vt:lpstr>
      <vt:lpstr>      Table of contents</vt:lpstr>
      <vt:lpstr>OBJECTIVE</vt:lpstr>
      <vt:lpstr>Problem Statement</vt:lpstr>
      <vt:lpstr>ARCHITECTURE FLOWCHART</vt:lpstr>
      <vt:lpstr>Hardware/Software Requirements</vt:lpstr>
      <vt:lpstr>PowerPoint 演示文稿</vt:lpstr>
      <vt:lpstr>Code-Snippet</vt:lpstr>
      <vt:lpstr>PowerPoint 演示文稿</vt:lpstr>
      <vt:lpstr>Implementations</vt:lpstr>
      <vt:lpstr>PowerPoint 演示文稿</vt:lpstr>
      <vt:lpstr>PowerPoint 演示文稿</vt:lpstr>
      <vt:lpstr>Output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Explorer System</dc:title>
  <dc:creator>Kevin</dc:creator>
  <cp:lastModifiedBy>P4IN</cp:lastModifiedBy>
  <cp:revision>1</cp:revision>
  <dcterms:created xsi:type="dcterms:W3CDTF">2023-11-06T15:29:08Z</dcterms:created>
  <dcterms:modified xsi:type="dcterms:W3CDTF">2023-11-06T15:29:08Z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DED58418DBE441778FAF35F97D0521B5_13</vt:lpwstr>
  </property>
  <property fmtid="{D5CDD505-2E9C-101B-9397-08002B2CF9AE}" pid="3" name="KSOProductBuildVer">
    <vt:lpwstr>1033-12.2.0.13266</vt:lpwstr>
  </property>
</Properties>
</file>