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02" d="100"/>
          <a:sy n="102" d="100"/>
        </p:scale>
        <p:origin x="-90" y="-2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67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8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22663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755139" y="78849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Stack Based Text Editor using Data Structures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200" y="3581697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Welcome to a journey into the world of stack-based text editors! In this presentation, we'll explore the concept, advantages, implementation, and unique features of this innovative approach.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xmlns="" id="{F41C9B29-48E8-20B2-7391-4D12831F31CA}"/>
              </a:ext>
            </a:extLst>
          </p:cNvPr>
          <p:cNvSpPr/>
          <p:nvPr/>
        </p:nvSpPr>
        <p:spPr>
          <a:xfrm>
            <a:off x="755138" y="5761210"/>
            <a:ext cx="7477601" cy="12512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</a:rPr>
              <a:t>Mohan </a:t>
            </a:r>
            <a:r>
              <a:rPr lang="en-US" sz="1750" b="1" dirty="0" err="1">
                <a:solidFill>
                  <a:srgbClr val="FFFFFF"/>
                </a:solidFill>
                <a:latin typeface="PT Sans" pitchFamily="34" charset="0"/>
              </a:rPr>
              <a:t>Nagal</a:t>
            </a:r>
            <a:r>
              <a:rPr lang="en-US" sz="1750" b="1" dirty="0">
                <a:solidFill>
                  <a:srgbClr val="FFFFFF"/>
                </a:solidFill>
                <a:latin typeface="PT Sans" pitchFamily="34" charset="0"/>
              </a:rPr>
              <a:t>  - RA2211003011960</a:t>
            </a:r>
          </a:p>
          <a:p>
            <a:pPr>
              <a:lnSpc>
                <a:spcPts val="2799"/>
              </a:lnSpc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</a:rPr>
              <a:t>Ashwin       - RA2211003012009</a:t>
            </a:r>
          </a:p>
          <a:p>
            <a:pPr>
              <a:lnSpc>
                <a:spcPts val="2799"/>
              </a:lnSpc>
            </a:pPr>
            <a:r>
              <a:rPr lang="en-US" sz="1750" b="1" dirty="0" err="1">
                <a:solidFill>
                  <a:srgbClr val="FFFFFF"/>
                </a:solidFill>
                <a:latin typeface="PT Sans" pitchFamily="34" charset="0"/>
              </a:rPr>
              <a:t>Aarav</a:t>
            </a:r>
            <a:r>
              <a:rPr lang="en-US" sz="1750" b="1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b="1" dirty="0" smtClean="0">
                <a:solidFill>
                  <a:srgbClr val="FFFFFF"/>
                </a:solidFill>
                <a:latin typeface="PT Sans" pitchFamily="34" charset="0"/>
              </a:rPr>
              <a:t>Mehta     </a:t>
            </a:r>
            <a:r>
              <a:rPr lang="en-US" sz="1750" b="1" dirty="0">
                <a:solidFill>
                  <a:srgbClr val="FFFFFF"/>
                </a:solidFill>
                <a:latin typeface="PT Sans" pitchFamily="34" charset="0"/>
              </a:rPr>
              <a:t>- RA2211003011966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b="1" dirty="0">
              <a:solidFill>
                <a:srgbClr val="FFFFFF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b="1" dirty="0">
              <a:solidFill>
                <a:srgbClr val="FFFFFF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A2336A4-3554-7758-7469-62EEBF9486E7}"/>
              </a:ext>
            </a:extLst>
          </p:cNvPr>
          <p:cNvSpPr txBox="1"/>
          <p:nvPr/>
        </p:nvSpPr>
        <p:spPr>
          <a:xfrm>
            <a:off x="755138" y="5304675"/>
            <a:ext cx="734307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PT Sans" pitchFamily="34" charset="0"/>
              </a:rPr>
              <a:t>Team Members: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127125"/>
            <a:ext cx="14470063" cy="605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02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12838"/>
            <a:ext cx="14412913" cy="608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098550"/>
            <a:ext cx="14603413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78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098550"/>
            <a:ext cx="14441487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79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301228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4150995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 we conclude this presentation, we hope you have gained valuable insights into the stack-based text editor and its potential impact on the future of coding. Embrace the versatility and efficiency of this innovative approach in your programming journey!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4490799" y="1261348"/>
            <a:ext cx="9052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Background of Stack Data Structure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4490799" y="246257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4641652" y="250424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5212913" y="2538889"/>
            <a:ext cx="2796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Foundational Concept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212913" y="310824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the fundamentals of stack data structure and its significance in computer science.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490799" y="421481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4641652" y="4256484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5212913" y="42911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Stack Operations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212913" y="486048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the push and pop operations that enable the efficient management of data in the stack.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490799" y="596705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4641652" y="600872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5212913" y="6043374"/>
            <a:ext cx="2857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Real-World Analogies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5212913" y="661273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Uncover relatable examples to better understand the working principles of stacks.</a:t>
            </a: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2348389" y="1409938"/>
            <a:ext cx="6233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Overview of Text Editors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7301270" y="2437567"/>
            <a:ext cx="27742" cy="4382095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7565053" y="2847201"/>
            <a:ext cx="777597" cy="27742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5"/>
          <p:cNvSpPr/>
          <p:nvPr/>
        </p:nvSpPr>
        <p:spPr>
          <a:xfrm>
            <a:off x="7065109" y="261116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7215961" y="265283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8537138" y="2659737"/>
            <a:ext cx="3124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Evolution of Text Editors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8537138" y="3229094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Trace the history of text editors from their humble beginnings to their modern form.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6287512" y="3958054"/>
            <a:ext cx="777597" cy="27742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0"/>
          <p:cNvSpPr/>
          <p:nvPr/>
        </p:nvSpPr>
        <p:spPr>
          <a:xfrm>
            <a:off x="7065109" y="372201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1"/>
          <p:cNvSpPr/>
          <p:nvPr/>
        </p:nvSpPr>
        <p:spPr>
          <a:xfrm>
            <a:off x="7215961" y="3763685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3418403" y="3770590"/>
            <a:ext cx="2674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Types of Text Editors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2348389" y="4339947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the different categories of text editors, including terminal-based, graphical, and web-based.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7565053" y="5149275"/>
            <a:ext cx="777597" cy="27742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5"/>
          <p:cNvSpPr/>
          <p:nvPr/>
        </p:nvSpPr>
        <p:spPr>
          <a:xfrm>
            <a:off x="7065109" y="491323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6"/>
          <p:cNvSpPr/>
          <p:nvPr/>
        </p:nvSpPr>
        <p:spPr>
          <a:xfrm>
            <a:off x="7215961" y="4954905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8537138" y="4961811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Common Features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8537138" y="5531168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Learn about the essential functionalities that most text editors provide.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00002E">
              <a:alpha val="75000"/>
            </a:srgbClr>
          </a:solidFill>
          <a:ln w="52388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4459129" y="576263"/>
            <a:ext cx="9369623" cy="13099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57"/>
              </a:lnSpc>
              <a:buNone/>
            </a:pPr>
            <a:r>
              <a:rPr lang="en-US" sz="4126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Advantages of a Stack Based Text Editor</a:t>
            </a:r>
            <a:endParaRPr lang="en-US" sz="4126" dirty="0"/>
          </a:p>
        </p:txBody>
      </p:sp>
      <p:sp>
        <p:nvSpPr>
          <p:cNvPr id="5" name="Shape 2"/>
          <p:cNvSpPr/>
          <p:nvPr/>
        </p:nvSpPr>
        <p:spPr>
          <a:xfrm>
            <a:off x="4459129" y="2200513"/>
            <a:ext cx="9369623" cy="1679019"/>
          </a:xfrm>
          <a:prstGeom prst="roundRect">
            <a:avLst>
              <a:gd name="adj" fmla="val 22469"/>
            </a:avLst>
          </a:prstGeom>
          <a:solidFill>
            <a:srgbClr val="00002E"/>
          </a:solidFill>
          <a:ln w="26194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4694873" y="2436257"/>
            <a:ext cx="2712720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Undo/Redo Operations</a:t>
            </a:r>
            <a:endParaRPr lang="en-US" sz="2063" dirty="0"/>
          </a:p>
        </p:txBody>
      </p:sp>
      <p:sp>
        <p:nvSpPr>
          <p:cNvPr id="7" name="Text 4"/>
          <p:cNvSpPr/>
          <p:nvPr/>
        </p:nvSpPr>
        <p:spPr>
          <a:xfrm>
            <a:off x="4694873" y="2973229"/>
            <a:ext cx="8898136" cy="670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4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Experience the power of seamless undo/redo functionality, enabling you to effortlessly reverse and redo changes.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4459129" y="4089083"/>
            <a:ext cx="9369623" cy="1679019"/>
          </a:xfrm>
          <a:prstGeom prst="roundRect">
            <a:avLst>
              <a:gd name="adj" fmla="val 22469"/>
            </a:avLst>
          </a:prstGeom>
          <a:solidFill>
            <a:srgbClr val="00002E"/>
          </a:solidFill>
          <a:ln w="26194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4694873" y="4324826"/>
            <a:ext cx="3642360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Efficient Memory Management</a:t>
            </a:r>
            <a:endParaRPr lang="en-US" sz="2063" dirty="0"/>
          </a:p>
        </p:txBody>
      </p:sp>
      <p:sp>
        <p:nvSpPr>
          <p:cNvPr id="10" name="Text 7"/>
          <p:cNvSpPr/>
          <p:nvPr/>
        </p:nvSpPr>
        <p:spPr>
          <a:xfrm>
            <a:off x="4694873" y="4861798"/>
            <a:ext cx="8898136" cy="670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4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how stack-based editors optimize memory utilization for improved performance and resource allocation.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4459129" y="5977652"/>
            <a:ext cx="9369623" cy="1679019"/>
          </a:xfrm>
          <a:prstGeom prst="roundRect">
            <a:avLst>
              <a:gd name="adj" fmla="val 22469"/>
            </a:avLst>
          </a:prstGeom>
          <a:solidFill>
            <a:srgbClr val="00002E"/>
          </a:solidFill>
          <a:ln w="26194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4694873" y="6213396"/>
            <a:ext cx="2225040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Easy to Implement</a:t>
            </a:r>
            <a:endParaRPr lang="en-US" sz="2063" dirty="0"/>
          </a:p>
        </p:txBody>
      </p:sp>
      <p:sp>
        <p:nvSpPr>
          <p:cNvPr id="13" name="Text 10"/>
          <p:cNvSpPr/>
          <p:nvPr/>
        </p:nvSpPr>
        <p:spPr>
          <a:xfrm>
            <a:off x="4694873" y="6750368"/>
            <a:ext cx="8898136" cy="670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4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Appreciate the simplicity and elegance of developing a stack-based text editor, making it accessible to aspiring programmers.</a:t>
            </a:r>
            <a:endParaRPr lang="en-US" sz="1650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329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448750" y="598463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Implementation of a Stack Based Text Editor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980399" y="2337766"/>
            <a:ext cx="12070137" cy="5661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 of this program is to provide a simple text editing tool that allows 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to manipulate and manage a text document, enabling actions like editing, 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saving, and loading text content. It is designed to offer basic text editing 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functionalities to users in a menu-driven manner, and the user can choose from a set 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options to interact with the text document. The program ensures the ability to track 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revert changes (undo and redo), save the document to a file, and load text from a 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file. Additionally, it provides a search feature to find specific text within the 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 The program runs in an interactive loop until the user decides to exit.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text editor serves as a foundation for more advanced text editing features and can 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800"/>
              </a:spcAft>
            </a:pP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be used as a starting point for building more sophisticated text editing applications.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448" y="96762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What’s New?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980400" y="2337766"/>
            <a:ext cx="8780528" cy="5661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algn="just">
              <a:lnSpc>
                <a:spcPct val="150000"/>
              </a:lnSpc>
            </a:pPr>
            <a:r>
              <a:rPr lang="en-US" sz="2000" kern="100" dirty="0">
                <a:solidFill>
                  <a:schemeClr val="bg1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I/O:</a:t>
            </a:r>
          </a:p>
          <a:p>
            <a:pPr marL="457200" algn="just">
              <a:lnSpc>
                <a:spcPct val="150000"/>
              </a:lnSpc>
            </a:pPr>
            <a:r>
              <a:rPr lang="en-US" sz="2000" kern="100" dirty="0">
                <a:solidFill>
                  <a:schemeClr val="bg1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users to save and load text documents. Implement import/export features for various file formats (e.g., plain text, Markdown, HTML).</a:t>
            </a:r>
          </a:p>
          <a:p>
            <a:pPr marL="457200" algn="just">
              <a:lnSpc>
                <a:spcPct val="150000"/>
              </a:lnSpc>
            </a:pPr>
            <a:endParaRPr lang="en-US" sz="2000" kern="100" dirty="0">
              <a:solidFill>
                <a:schemeClr val="bg1"/>
              </a:solidFill>
              <a:effectLst/>
              <a:latin typeface="PT Sans" panose="020B05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Search and Replace:</a:t>
            </a:r>
          </a:p>
          <a:p>
            <a:pPr marL="457200"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Allow users to search for specific text and replace it with another string. Implement search options such as case sensitivity and regular expressions.</a:t>
            </a:r>
          </a:p>
        </p:txBody>
      </p:sp>
    </p:spTree>
    <p:extLst>
      <p:ext uri="{BB962C8B-B14F-4D97-AF65-F5344CB8AC3E}">
        <p14:creationId xmlns:p14="http://schemas.microsoft.com/office/powerpoint/2010/main" val="223782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39648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760470" y="2425303"/>
            <a:ext cx="7109460" cy="9936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913"/>
              </a:lnSpc>
              <a:buNone/>
            </a:pPr>
            <a:r>
              <a:rPr lang="en-US" sz="313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Features and Functionalities of the Text Editor</a:t>
            </a:r>
            <a:endParaRPr lang="en-US" sz="3130" dirty="0"/>
          </a:p>
        </p:txBody>
      </p:sp>
      <p:sp>
        <p:nvSpPr>
          <p:cNvPr id="5" name="Shape 2"/>
          <p:cNvSpPr/>
          <p:nvPr/>
        </p:nvSpPr>
        <p:spPr>
          <a:xfrm>
            <a:off x="3989070" y="3657481"/>
            <a:ext cx="19764" cy="4134445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4177844" y="3950613"/>
            <a:ext cx="556498" cy="19764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3820061" y="3781663"/>
            <a:ext cx="357783" cy="357783"/>
          </a:xfrm>
          <a:prstGeom prst="roundRect">
            <a:avLst>
              <a:gd name="adj" fmla="val 80007"/>
            </a:avLst>
          </a:prstGeom>
          <a:solidFill>
            <a:srgbClr val="00002E"/>
          </a:solidFill>
          <a:ln w="19764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3926503" y="3811429"/>
            <a:ext cx="144780" cy="298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48"/>
              </a:lnSpc>
              <a:buNone/>
            </a:pPr>
            <a:r>
              <a:rPr lang="en-US" sz="187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1878" dirty="0"/>
          </a:p>
        </p:txBody>
      </p:sp>
      <p:sp>
        <p:nvSpPr>
          <p:cNvPr id="9" name="Text 6"/>
          <p:cNvSpPr/>
          <p:nvPr/>
        </p:nvSpPr>
        <p:spPr>
          <a:xfrm>
            <a:off x="4873585" y="3816429"/>
            <a:ext cx="2080260" cy="2484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57"/>
              </a:lnSpc>
              <a:buNone/>
            </a:pPr>
            <a:r>
              <a:rPr lang="en-US" sz="156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Intuitive User Interface</a:t>
            </a:r>
            <a:endParaRPr lang="en-US" sz="1565" dirty="0"/>
          </a:p>
        </p:txBody>
      </p:sp>
      <p:sp>
        <p:nvSpPr>
          <p:cNvPr id="10" name="Text 7"/>
          <p:cNvSpPr/>
          <p:nvPr/>
        </p:nvSpPr>
        <p:spPr>
          <a:xfrm>
            <a:off x="4873585" y="4223861"/>
            <a:ext cx="5996345" cy="2544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4"/>
              </a:lnSpc>
              <a:buNone/>
            </a:pPr>
            <a:r>
              <a:rPr lang="en-US" sz="1252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Experience a user-friendly interface designed to enhance productivity and ease of use.</a:t>
            </a:r>
            <a:endParaRPr lang="en-US" sz="1252" dirty="0"/>
          </a:p>
        </p:txBody>
      </p:sp>
      <p:sp>
        <p:nvSpPr>
          <p:cNvPr id="11" name="Shape 8"/>
          <p:cNvSpPr/>
          <p:nvPr/>
        </p:nvSpPr>
        <p:spPr>
          <a:xfrm>
            <a:off x="4177844" y="5381744"/>
            <a:ext cx="556498" cy="19764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3820061" y="5212794"/>
            <a:ext cx="357783" cy="357783"/>
          </a:xfrm>
          <a:prstGeom prst="roundRect">
            <a:avLst>
              <a:gd name="adj" fmla="val 80007"/>
            </a:avLst>
          </a:prstGeom>
          <a:solidFill>
            <a:srgbClr val="00002E"/>
          </a:solidFill>
          <a:ln w="19764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3926503" y="5242560"/>
            <a:ext cx="144780" cy="298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48"/>
              </a:lnSpc>
              <a:buNone/>
            </a:pPr>
            <a:r>
              <a:rPr lang="en-US" sz="187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1878" dirty="0"/>
          </a:p>
        </p:txBody>
      </p:sp>
      <p:sp>
        <p:nvSpPr>
          <p:cNvPr id="14" name="Text 11"/>
          <p:cNvSpPr/>
          <p:nvPr/>
        </p:nvSpPr>
        <p:spPr>
          <a:xfrm>
            <a:off x="4873585" y="5247561"/>
            <a:ext cx="1798320" cy="2484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57"/>
              </a:lnSpc>
              <a:buNone/>
            </a:pPr>
            <a:r>
              <a:rPr lang="en-US" sz="156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Syntax Highlighting</a:t>
            </a:r>
            <a:endParaRPr lang="en-US" sz="1565" dirty="0"/>
          </a:p>
        </p:txBody>
      </p:sp>
      <p:sp>
        <p:nvSpPr>
          <p:cNvPr id="15" name="Text 12"/>
          <p:cNvSpPr/>
          <p:nvPr/>
        </p:nvSpPr>
        <p:spPr>
          <a:xfrm>
            <a:off x="4873585" y="5654993"/>
            <a:ext cx="5996345" cy="5088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04"/>
              </a:lnSpc>
              <a:buNone/>
            </a:pPr>
            <a:r>
              <a:rPr lang="en-US" sz="1252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See your code come to life with syntax highlighting, allowing for better readability and error detection.</a:t>
            </a:r>
            <a:endParaRPr lang="en-US" sz="1252" dirty="0"/>
          </a:p>
        </p:txBody>
      </p:sp>
      <p:sp>
        <p:nvSpPr>
          <p:cNvPr id="16" name="Shape 13"/>
          <p:cNvSpPr/>
          <p:nvPr/>
        </p:nvSpPr>
        <p:spPr>
          <a:xfrm>
            <a:off x="4177844" y="6812875"/>
            <a:ext cx="556498" cy="19764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3820061" y="6643926"/>
            <a:ext cx="357783" cy="357783"/>
          </a:xfrm>
          <a:prstGeom prst="roundRect">
            <a:avLst>
              <a:gd name="adj" fmla="val 80007"/>
            </a:avLst>
          </a:prstGeom>
          <a:solidFill>
            <a:srgbClr val="00002E"/>
          </a:solidFill>
          <a:ln w="19764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3926503" y="6673691"/>
            <a:ext cx="144780" cy="298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48"/>
              </a:lnSpc>
              <a:buNone/>
            </a:pPr>
            <a:r>
              <a:rPr lang="en-US" sz="187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1878" dirty="0"/>
          </a:p>
        </p:txBody>
      </p:sp>
      <p:sp>
        <p:nvSpPr>
          <p:cNvPr id="19" name="Text 16"/>
          <p:cNvSpPr/>
          <p:nvPr/>
        </p:nvSpPr>
        <p:spPr>
          <a:xfrm>
            <a:off x="4873585" y="6678692"/>
            <a:ext cx="1590199" cy="2484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57"/>
              </a:lnSpc>
              <a:buNone/>
            </a:pPr>
            <a:r>
              <a:rPr lang="en-US" sz="156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Auto-Save</a:t>
            </a:r>
            <a:endParaRPr lang="en-US" sz="1565" dirty="0"/>
          </a:p>
        </p:txBody>
      </p:sp>
      <p:sp>
        <p:nvSpPr>
          <p:cNvPr id="20" name="Text 17"/>
          <p:cNvSpPr/>
          <p:nvPr/>
        </p:nvSpPr>
        <p:spPr>
          <a:xfrm>
            <a:off x="4873585" y="7086124"/>
            <a:ext cx="5996345" cy="5088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04"/>
              </a:lnSpc>
              <a:buNone/>
            </a:pPr>
            <a:r>
              <a:rPr lang="en-US" sz="1252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Never lose your work again with an automatic saving feature that ensures peace of mind.</a:t>
            </a:r>
            <a:endParaRPr lang="en-US" sz="1252" dirty="0"/>
          </a:p>
        </p:txBody>
      </p:sp>
      <p:pic>
        <p:nvPicPr>
          <p:cNvPr id="2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9877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1103313"/>
            <a:ext cx="14460537" cy="610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29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127125"/>
            <a:ext cx="14441487" cy="605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39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402</Words>
  <Application>Microsoft Office PowerPoint</Application>
  <PresentationFormat>Custom</PresentationFormat>
  <Paragraphs>80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SAM</cp:lastModifiedBy>
  <cp:revision>7</cp:revision>
  <dcterms:created xsi:type="dcterms:W3CDTF">2023-10-30T17:50:52Z</dcterms:created>
  <dcterms:modified xsi:type="dcterms:W3CDTF">2023-11-02T04:44:00Z</dcterms:modified>
</cp:coreProperties>
</file>