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 Karimi" initials="AK" lastIdx="1" clrIdx="0">
    <p:extLst>
      <p:ext uri="{19B8F6BF-5375-455C-9EA6-DF929625EA0E}">
        <p15:presenceInfo xmlns:p15="http://schemas.microsoft.com/office/powerpoint/2012/main" userId="Ali Karim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5T10:33:08.855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6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2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8/15/21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4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8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9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2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4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0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8/15/21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8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4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975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lm reel and slate">
            <a:extLst>
              <a:ext uri="{FF2B5EF4-FFF2-40B4-BE49-F238E27FC236}">
                <a16:creationId xmlns:a16="http://schemas.microsoft.com/office/drawing/2014/main" id="{3B55C37F-1FED-4EA6-A95C-5CDC699620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62" b="468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4172-C887-4536-9DFA-927D260C6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Movie Guru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70DA1-6446-41C7-8637-527297D6C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175" y="3824577"/>
            <a:ext cx="4821811" cy="161419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Group no.1 </a:t>
            </a:r>
          </a:p>
          <a:p>
            <a:pPr algn="ctr"/>
            <a:br>
              <a:rPr lang="en-US" sz="1800" dirty="0">
                <a:solidFill>
                  <a:srgbClr val="FFFFFF">
                    <a:alpha val="75000"/>
                  </a:srgbClr>
                </a:solidFill>
              </a:rPr>
            </a:br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(Ophelia, Jucary, Mohan, Dalton, Ali)</a:t>
            </a:r>
          </a:p>
          <a:p>
            <a:pPr algn="ctr"/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Aug. 2021 </a:t>
            </a:r>
          </a:p>
          <a:p>
            <a:pPr algn="ctr"/>
            <a:endParaRPr lang="en-US" sz="1800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66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B9A6-5E01-4D02-8C17-B971DE29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3D62E-D526-4CBA-BBCA-BE9AB5419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Several scenarios and stories discussed such as internet band width in different states , we choose IMDB data source from Kaggle.com to explore : </a:t>
            </a:r>
          </a:p>
          <a:p>
            <a:pPr marL="0" indent="0">
              <a:buNone/>
            </a:pPr>
            <a:r>
              <a:rPr lang="en-US" dirty="0"/>
              <a:t>	- number of film in different genre in each country </a:t>
            </a:r>
          </a:p>
          <a:p>
            <a:pPr marL="0" indent="0">
              <a:buNone/>
            </a:pPr>
            <a:r>
              <a:rPr lang="en-US" dirty="0"/>
              <a:t>	- allocate the no of movies produce in each country on the map. </a:t>
            </a:r>
          </a:p>
          <a:p>
            <a:pPr marL="0" indent="0">
              <a:buNone/>
            </a:pPr>
            <a:r>
              <a:rPr lang="en-US" dirty="0"/>
              <a:t>	- average rating of each genre in different countries.   </a:t>
            </a:r>
          </a:p>
        </p:txBody>
      </p:sp>
    </p:spTree>
    <p:extLst>
      <p:ext uri="{BB962C8B-B14F-4D97-AF65-F5344CB8AC3E}">
        <p14:creationId xmlns:p14="http://schemas.microsoft.com/office/powerpoint/2010/main" val="82976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5141-8B84-4024-8193-7DEF87EF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43C10C-DD58-411C-9925-CC4233425043}"/>
              </a:ext>
            </a:extLst>
          </p:cNvPr>
          <p:cNvSpPr/>
          <p:nvPr/>
        </p:nvSpPr>
        <p:spPr>
          <a:xfrm>
            <a:off x="1204546" y="2681654"/>
            <a:ext cx="1195754" cy="707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7AD815-253A-4AD3-BF26-4F9C9E4350CA}"/>
              </a:ext>
            </a:extLst>
          </p:cNvPr>
          <p:cNvSpPr/>
          <p:nvPr/>
        </p:nvSpPr>
        <p:spPr>
          <a:xfrm>
            <a:off x="5571392" y="2705456"/>
            <a:ext cx="1195754" cy="707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D065B4-2B68-4201-A142-EB332C11707E}"/>
              </a:ext>
            </a:extLst>
          </p:cNvPr>
          <p:cNvSpPr/>
          <p:nvPr/>
        </p:nvSpPr>
        <p:spPr>
          <a:xfrm>
            <a:off x="7709388" y="2721219"/>
            <a:ext cx="1195754" cy="707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EF7BA-9AC5-4E38-81EA-1DD808DFCD74}"/>
              </a:ext>
            </a:extLst>
          </p:cNvPr>
          <p:cNvSpPr/>
          <p:nvPr/>
        </p:nvSpPr>
        <p:spPr>
          <a:xfrm>
            <a:off x="3433396" y="2721219"/>
            <a:ext cx="1195754" cy="707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3D8F51-27EF-4F09-8965-761DC636C7D7}"/>
              </a:ext>
            </a:extLst>
          </p:cNvPr>
          <p:cNvSpPr txBox="1"/>
          <p:nvPr/>
        </p:nvSpPr>
        <p:spPr>
          <a:xfrm>
            <a:off x="1063868" y="3719146"/>
            <a:ext cx="2101363" cy="461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CSV file </a:t>
            </a:r>
          </a:p>
          <a:p>
            <a:r>
              <a:rPr lang="en-US" sz="1200" dirty="0"/>
              <a:t>Chose column for analysis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FA5347-1E43-48F0-9A0F-3F149E53F970}"/>
              </a:ext>
            </a:extLst>
          </p:cNvPr>
          <p:cNvSpPr txBox="1"/>
          <p:nvPr/>
        </p:nvSpPr>
        <p:spPr>
          <a:xfrm>
            <a:off x="3433397" y="3719146"/>
            <a:ext cx="1938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/>
              <a:t>Import data in </a:t>
            </a:r>
            <a:r>
              <a:rPr lang="en-US" sz="1200" dirty="0" err="1"/>
              <a:t>jupyter</a:t>
            </a:r>
            <a:r>
              <a:rPr lang="en-US" sz="1200" dirty="0"/>
              <a:t> notebook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structure the data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Create SQL database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ETL complete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r>
              <a:rPr lang="en-US" sz="1200" dirty="0"/>
              <a:t>(Cleaning-</a:t>
            </a:r>
            <a:r>
              <a:rPr lang="en-US" sz="1200"/>
              <a:t>notebook.ipynd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B079E-0287-4C25-8160-BA9EF8D7FF14}"/>
              </a:ext>
            </a:extLst>
          </p:cNvPr>
          <p:cNvSpPr txBox="1"/>
          <p:nvPr/>
        </p:nvSpPr>
        <p:spPr>
          <a:xfrm>
            <a:off x="5688623" y="3719145"/>
            <a:ext cx="1710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sz="1200" dirty="0"/>
              <a:t>create flask and </a:t>
            </a:r>
            <a:r>
              <a:rPr lang="en-US" sz="1200" dirty="0" err="1"/>
              <a:t>api</a:t>
            </a:r>
            <a:r>
              <a:rPr lang="en-US" sz="1200" dirty="0"/>
              <a:t> to call database </a:t>
            </a:r>
          </a:p>
        </p:txBody>
      </p:sp>
    </p:spTree>
    <p:extLst>
      <p:ext uri="{BB962C8B-B14F-4D97-AF65-F5344CB8AC3E}">
        <p14:creationId xmlns:p14="http://schemas.microsoft.com/office/powerpoint/2010/main" val="48348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EEC9-2757-4EAA-ACF0-265AB23F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Database- 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A6185-CC0C-4FFC-87C4-FF92C6399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0586-DCD1-4871-8470-B005094F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journey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C3CB2-2E65-49AB-82AC-413A57E48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5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2A87-2755-4629-A734-701BF563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journey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57F4F377-7E88-4542-BAAE-54E87E6D2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62" y="2191960"/>
            <a:ext cx="5804766" cy="3261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9AD564-7C4C-4142-85EF-D5239E203D33}"/>
              </a:ext>
            </a:extLst>
          </p:cNvPr>
          <p:cNvSpPr txBox="1"/>
          <p:nvPr/>
        </p:nvSpPr>
        <p:spPr>
          <a:xfrm>
            <a:off x="-93211" y="5587372"/>
            <a:ext cx="64258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Leaflet Map showing movies produced in each country</a:t>
            </a:r>
          </a:p>
          <a:p>
            <a:pPr algn="ctr"/>
            <a:r>
              <a:rPr lang="en-US" sz="1600" b="1" dirty="0"/>
              <a:t>USA &gt; India &gt; Japan &gt; France &gt; Italy</a:t>
            </a:r>
          </a:p>
          <a:p>
            <a:pPr algn="ctr"/>
            <a:r>
              <a:rPr lang="en-US" sz="1200" dirty="0"/>
              <a:t>Flask </a:t>
            </a:r>
            <a:r>
              <a:rPr lang="en-US" sz="1200" dirty="0" err="1"/>
              <a:t>api</a:t>
            </a:r>
            <a:r>
              <a:rPr lang="en-US" sz="1200" dirty="0"/>
              <a:t> route (“/”) to render data on landing page</a:t>
            </a:r>
          </a:p>
        </p:txBody>
      </p:sp>
      <p:pic>
        <p:nvPicPr>
          <p:cNvPr id="8" name="Picture 7" descr="A picture containing text, computer, screenshot&#10;&#10;Description automatically generated">
            <a:extLst>
              <a:ext uri="{FF2B5EF4-FFF2-40B4-BE49-F238E27FC236}">
                <a16:creationId xmlns:a16="http://schemas.microsoft.com/office/drawing/2014/main" id="{C25BA123-A231-4143-ACE2-20D1B18DA6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7" t="13071" r="9411" b="3651"/>
          <a:stretch/>
        </p:blipFill>
        <p:spPr>
          <a:xfrm>
            <a:off x="7173269" y="733150"/>
            <a:ext cx="3819409" cy="22951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FE3EDD-8B34-4845-854A-9845E9CB2712}"/>
              </a:ext>
            </a:extLst>
          </p:cNvPr>
          <p:cNvSpPr txBox="1"/>
          <p:nvPr/>
        </p:nvSpPr>
        <p:spPr>
          <a:xfrm>
            <a:off x="6712087" y="3028335"/>
            <a:ext cx="51642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Average rating for genre selected in dropdown for each country</a:t>
            </a:r>
          </a:p>
          <a:p>
            <a:pPr algn="ctr"/>
            <a:r>
              <a:rPr lang="en-US" sz="1050" b="1" dirty="0"/>
              <a:t>ChartJS is a new library not covered in the class</a:t>
            </a:r>
          </a:p>
          <a:p>
            <a:pPr algn="ctr"/>
            <a:r>
              <a:rPr lang="en-US" sz="1050" i="1" dirty="0"/>
              <a:t>Flask </a:t>
            </a:r>
            <a:r>
              <a:rPr lang="en-US" sz="1050" i="1" dirty="0" err="1"/>
              <a:t>api</a:t>
            </a:r>
            <a:r>
              <a:rPr lang="en-US" sz="1050" i="1" dirty="0"/>
              <a:t> route (“/&lt;genre_name&gt;”) used to query for the data grouped by country</a:t>
            </a:r>
            <a:endParaRPr lang="en-US" sz="900" i="1" dirty="0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B0696C56-A33B-A54D-B9F7-6491394724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6" t="10239" r="10327" b="3188"/>
          <a:stretch/>
        </p:blipFill>
        <p:spPr>
          <a:xfrm>
            <a:off x="7145180" y="3822945"/>
            <a:ext cx="3875585" cy="24681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275CB2-1392-2545-9479-1855236A30D0}"/>
              </a:ext>
            </a:extLst>
          </p:cNvPr>
          <p:cNvSpPr txBox="1"/>
          <p:nvPr/>
        </p:nvSpPr>
        <p:spPr>
          <a:xfrm>
            <a:off x="6861174" y="6243973"/>
            <a:ext cx="51642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Total movies in each genre for country selected in dropdown</a:t>
            </a:r>
          </a:p>
          <a:p>
            <a:pPr algn="ctr"/>
            <a:r>
              <a:rPr lang="en-US" sz="1050" i="1" dirty="0"/>
              <a:t>Flask </a:t>
            </a:r>
            <a:r>
              <a:rPr lang="en-US" sz="1050" i="1" dirty="0" err="1"/>
              <a:t>api</a:t>
            </a:r>
            <a:r>
              <a:rPr lang="en-US" sz="1050" i="1" dirty="0"/>
              <a:t> route (“/country/&lt;name&gt;”) used to query for the data grouped by genre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119608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E57E-9B0F-4D0A-BAB2-F6B6FA9E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A48B9-A9CD-4886-A65A-6163F5C32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262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218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Avenir Next LT Pro</vt:lpstr>
      <vt:lpstr>Wingdings 2</vt:lpstr>
      <vt:lpstr>DividendVTI</vt:lpstr>
      <vt:lpstr>Movie Guru </vt:lpstr>
      <vt:lpstr>Description</vt:lpstr>
      <vt:lpstr>Flow chart </vt:lpstr>
      <vt:lpstr>Database- ETL</vt:lpstr>
      <vt:lpstr>Coding journey  </vt:lpstr>
      <vt:lpstr>Visualization journey</vt:lpstr>
      <vt:lpstr>Challenges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Guru </dc:title>
  <dc:creator>Ali Karimi</dc:creator>
  <cp:lastModifiedBy>Mohan Panga</cp:lastModifiedBy>
  <cp:revision>2</cp:revision>
  <dcterms:created xsi:type="dcterms:W3CDTF">2021-08-15T15:05:58Z</dcterms:created>
  <dcterms:modified xsi:type="dcterms:W3CDTF">2021-08-15T17:13:36Z</dcterms:modified>
</cp:coreProperties>
</file>