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36" d="100"/>
          <a:sy n="136" d="100"/>
        </p:scale>
        <p:origin x="21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B1B6-5C1A-8149-8F39-856E75A69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898" y="892533"/>
            <a:ext cx="8915399" cy="22627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Dandelion or Not?</a:t>
            </a:r>
            <a:br>
              <a:rPr lang="en-US" dirty="0"/>
            </a:br>
            <a:r>
              <a:rPr lang="en-US" sz="2800" i="1" dirty="0"/>
              <a:t>A deep learning model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BEF4F-262E-F34A-96B3-B20CDF25C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557" y="4165128"/>
            <a:ext cx="8915399" cy="1126283"/>
          </a:xfrm>
        </p:spPr>
        <p:txBody>
          <a:bodyPr>
            <a:normAutofit/>
          </a:bodyPr>
          <a:lstStyle/>
          <a:p>
            <a:r>
              <a:rPr lang="en-US" sz="2400" dirty="0"/>
              <a:t>Revathi, Francis, Ophelia, Mohan</a:t>
            </a:r>
          </a:p>
        </p:txBody>
      </p:sp>
    </p:spTree>
    <p:extLst>
      <p:ext uri="{BB962C8B-B14F-4D97-AF65-F5344CB8AC3E}">
        <p14:creationId xmlns:p14="http://schemas.microsoft.com/office/powerpoint/2010/main" val="100614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6C83-B41F-0E4F-8B00-684115E2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0F25-45F5-864A-9335-1DED98C5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66710"/>
            <a:ext cx="8915400" cy="625503"/>
          </a:xfrm>
        </p:spPr>
        <p:txBody>
          <a:bodyPr/>
          <a:lstStyle/>
          <a:p>
            <a:r>
              <a:rPr lang="en-US" dirty="0"/>
              <a:t>Develop a deep learning model to predict if an image contains dandelion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E14639-2ED0-CE44-97FF-3DB64495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35" y="3169508"/>
            <a:ext cx="8574077" cy="27087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2DBD35-CD70-C14F-A204-3C6BF3225BBF}"/>
              </a:ext>
            </a:extLst>
          </p:cNvPr>
          <p:cNvSpPr txBox="1">
            <a:spLocks/>
          </p:cNvSpPr>
          <p:nvPr/>
        </p:nvSpPr>
        <p:spPr>
          <a:xfrm>
            <a:off x="7841974" y="2847068"/>
            <a:ext cx="4141412" cy="34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Data obtained from Kaggle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367998-DDF5-9940-A750-F74128C8E10B}"/>
              </a:ext>
            </a:extLst>
          </p:cNvPr>
          <p:cNvSpPr txBox="1">
            <a:spLocks/>
          </p:cNvSpPr>
          <p:nvPr/>
        </p:nvSpPr>
        <p:spPr>
          <a:xfrm>
            <a:off x="2930534" y="5990696"/>
            <a:ext cx="4633144" cy="76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1200+ images of dandelions and other</a:t>
            </a:r>
          </a:p>
          <a:p>
            <a:r>
              <a:rPr lang="en-US" sz="1600" dirty="0"/>
              <a:t>Stored in AWS S3 </a:t>
            </a:r>
          </a:p>
        </p:txBody>
      </p:sp>
    </p:spTree>
    <p:extLst>
      <p:ext uri="{BB962C8B-B14F-4D97-AF65-F5344CB8AC3E}">
        <p14:creationId xmlns:p14="http://schemas.microsoft.com/office/powerpoint/2010/main" val="184387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630C-D3DA-164E-883F-5F1070B9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C0C5-C365-5449-966B-59011AB65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228" y="2133600"/>
            <a:ext cx="5918886" cy="3777622"/>
          </a:xfrm>
        </p:spPr>
        <p:txBody>
          <a:bodyPr/>
          <a:lstStyle/>
          <a:p>
            <a:r>
              <a:rPr lang="en-US" dirty="0"/>
              <a:t>Neural Network Model with 3 convolutional blocks</a:t>
            </a:r>
          </a:p>
          <a:p>
            <a:r>
              <a:rPr lang="en-US" dirty="0"/>
              <a:t>Image scaling (540 ✕ 540)</a:t>
            </a:r>
          </a:p>
          <a:p>
            <a:r>
              <a:rPr lang="en-US" dirty="0"/>
              <a:t>ReLu and Sigmoid activation</a:t>
            </a:r>
          </a:p>
          <a:p>
            <a:r>
              <a:rPr lang="en-US" dirty="0"/>
              <a:t>Tried 6 model variants </a:t>
            </a:r>
          </a:p>
          <a:p>
            <a:pPr lvl="1"/>
            <a:r>
              <a:rPr lang="en-US" dirty="0"/>
              <a:t>Number of layers</a:t>
            </a:r>
          </a:p>
          <a:p>
            <a:pPr lvl="1"/>
            <a:r>
              <a:rPr lang="en-US" dirty="0"/>
              <a:t>Epochs (chose 7)</a:t>
            </a:r>
          </a:p>
          <a:p>
            <a:pPr lvl="1"/>
            <a:r>
              <a:rPr lang="en-US" dirty="0"/>
              <a:t>Dropout, Augmentation  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49A7592-0A6E-9849-9AB9-07471897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00" y="509810"/>
            <a:ext cx="4184822" cy="200968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261BE6E-E81A-7C41-9E61-6DE8D653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44" y="2633790"/>
            <a:ext cx="4452778" cy="38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3FB2-8005-A54B-AC50-7CBB5D16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C56034A-4114-5D43-A770-8946F877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209" y="1747392"/>
            <a:ext cx="3748105" cy="3363215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3D94ED5-27C9-1D41-8ED2-EC80E72B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348" y="1698216"/>
            <a:ext cx="3602541" cy="3417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9EA11A-A161-944F-AA37-B422F06B25AE}"/>
              </a:ext>
            </a:extLst>
          </p:cNvPr>
          <p:cNvSpPr txBox="1"/>
          <p:nvPr/>
        </p:nvSpPr>
        <p:spPr>
          <a:xfrm>
            <a:off x="5265988" y="533908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img size 720 ✕ 720</a:t>
            </a:r>
          </a:p>
          <a:p>
            <a:r>
              <a:rPr lang="en-US" dirty="0"/>
              <a:t>15 epochs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38E01-A7F8-4F4A-A08A-AE3B6C29A7CC}"/>
              </a:ext>
            </a:extLst>
          </p:cNvPr>
          <p:cNvSpPr txBox="1"/>
          <p:nvPr/>
        </p:nvSpPr>
        <p:spPr>
          <a:xfrm>
            <a:off x="9066837" y="5339081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img size 540 ✕ 540</a:t>
            </a:r>
          </a:p>
          <a:p>
            <a:r>
              <a:rPr lang="en-US" dirty="0"/>
              <a:t>7 epochs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262F7-538C-D045-A3E4-23DB0D9C48CC}"/>
              </a:ext>
            </a:extLst>
          </p:cNvPr>
          <p:cNvSpPr txBox="1"/>
          <p:nvPr/>
        </p:nvSpPr>
        <p:spPr>
          <a:xfrm>
            <a:off x="1589490" y="5339081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img size 180 ✕ 180</a:t>
            </a:r>
          </a:p>
          <a:p>
            <a:r>
              <a:rPr lang="en-US" dirty="0"/>
              <a:t>10 epochs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DA9DEA9-B503-AB43-AE3B-DF8E71E8B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94" y="1747391"/>
            <a:ext cx="3501334" cy="33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B2D5-0174-DD45-86FF-1BB3B43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app</a:t>
            </a:r>
          </a:p>
        </p:txBody>
      </p:sp>
      <p:pic>
        <p:nvPicPr>
          <p:cNvPr id="5" name="Content Placeholder 4" descr="A yellow flower with green leaves&#10;&#10;Description automatically generated with medium confidence">
            <a:extLst>
              <a:ext uri="{FF2B5EF4-FFF2-40B4-BE49-F238E27FC236}">
                <a16:creationId xmlns:a16="http://schemas.microsoft.com/office/drawing/2014/main" id="{03808F44-EB40-CE4D-8151-6E47AE26D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097" y="1426716"/>
            <a:ext cx="5427400" cy="4879256"/>
          </a:xfrm>
        </p:spPr>
      </p:pic>
    </p:spTree>
    <p:extLst>
      <p:ext uri="{BB962C8B-B14F-4D97-AF65-F5344CB8AC3E}">
        <p14:creationId xmlns:p14="http://schemas.microsoft.com/office/powerpoint/2010/main" val="241715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82BF8AA-4695-4C39-88AE-51FBC1333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91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4CEF7-D9D7-0B40-93BD-B65A4FBE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100D-5FB1-224D-A06F-41C1C3B93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6301474" cy="32931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AWS </a:t>
            </a:r>
            <a:r>
              <a:rPr lang="en-US" dirty="0">
                <a:sym typeface="Wingdings" pitchFamily="2" charset="2"/>
              </a:rPr>
              <a:t> Google </a:t>
            </a:r>
            <a:r>
              <a:rPr lang="en-US" dirty="0" err="1">
                <a:sym typeface="Wingdings" pitchFamily="2" charset="2"/>
              </a:rPr>
              <a:t>Colab</a:t>
            </a:r>
            <a:r>
              <a:rPr lang="en-US" dirty="0">
                <a:sym typeface="Wingdings" pitchFamily="2" charset="2"/>
              </a:rPr>
              <a:t>  Generated .h5 model  Flask  index/predict html (bootstrap, </a:t>
            </a:r>
            <a:r>
              <a:rPr lang="en-US" dirty="0" err="1">
                <a:sym typeface="Wingdings" pitchFamily="2" charset="2"/>
              </a:rPr>
              <a:t>css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r>
              <a:rPr lang="en-US" dirty="0"/>
              <a:t>Overtraining was observed with epochs greater than 8</a:t>
            </a:r>
          </a:p>
          <a:p>
            <a:r>
              <a:rPr lang="en-US" dirty="0"/>
              <a:t>Unable to increase model accuracy over 75%. Finetuning probability helped in better prediction</a:t>
            </a:r>
          </a:p>
          <a:p>
            <a:r>
              <a:rPr lang="en-US" dirty="0"/>
              <a:t>Data set affected the results of the model. No dandelions in the training data set</a:t>
            </a:r>
          </a:p>
          <a:p>
            <a:r>
              <a:rPr lang="en-US" dirty="0"/>
              <a:t>Model could be improved with better training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835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174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Dandelion or Not? A deep learning model</vt:lpstr>
      <vt:lpstr>Project Goal</vt:lpstr>
      <vt:lpstr>Classification Model</vt:lpstr>
      <vt:lpstr>Model Accuracy</vt:lpstr>
      <vt:lpstr>Demo of app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Dandelion or Not? A deep learning model</dc:title>
  <dc:creator>Mohan Panga</dc:creator>
  <cp:lastModifiedBy>Mohan Panga</cp:lastModifiedBy>
  <cp:revision>4</cp:revision>
  <dcterms:created xsi:type="dcterms:W3CDTF">2021-10-07T00:41:41Z</dcterms:created>
  <dcterms:modified xsi:type="dcterms:W3CDTF">2021-10-07T02:45:49Z</dcterms:modified>
</cp:coreProperties>
</file>