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8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5" d="100"/>
          <a:sy n="85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E09182-B87A-77DF-7EF1-FEC234534A3B}"/>
              </a:ext>
            </a:extLst>
          </p:cNvPr>
          <p:cNvSpPr txBox="1"/>
          <p:nvPr/>
        </p:nvSpPr>
        <p:spPr>
          <a:xfrm>
            <a:off x="389964" y="832427"/>
            <a:ext cx="11412071" cy="3966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IN" sz="4800" b="1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##</a:t>
            </a:r>
            <a:r>
              <a:rPr lang="en-IN" sz="4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Conclusion</a:t>
            </a:r>
            <a:endParaRPr lang="en-IN" sz="48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br>
              <a:rPr lang="en-IN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effectLst/>
                <a:latin typeface="Consolas" panose="020B0609020204030204" pitchFamily="49" charset="0"/>
              </a:rPr>
              <a:t>From the analysis, we can conclude that: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effectLst/>
                <a:latin typeface="Consolas" panose="020B0609020204030204" pitchFamily="49" charset="0"/>
              </a:rPr>
              <a:t>- Most buyers are females, and they have higher purchasing power.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effectLst/>
                <a:latin typeface="Consolas" panose="020B0609020204030204" pitchFamily="49" charset="0"/>
              </a:rPr>
              <a:t>- The age group 26-35 years has the highest number of buyers.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effectLst/>
                <a:latin typeface="Consolas" panose="020B0609020204030204" pitchFamily="49" charset="0"/>
              </a:rPr>
              <a:t>- Uttar Pradesh, Maharashtra, and Karnataka are the top states in terms of orders and sales.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effectLst/>
                <a:latin typeface="Consolas" panose="020B0609020204030204" pitchFamily="49" charset="0"/>
              </a:rPr>
              <a:t>- Married women are the primary buyers, especially those working in IT, Healthcare, and Aviation sectors.</a:t>
            </a:r>
          </a:p>
          <a:p>
            <a:pPr>
              <a:lnSpc>
                <a:spcPct val="150000"/>
              </a:lnSpc>
            </a:pPr>
            <a:r>
              <a:rPr lang="en-IN" b="0" dirty="0">
                <a:effectLst/>
                <a:latin typeface="Consolas" panose="020B0609020204030204" pitchFamily="49" charset="0"/>
              </a:rPr>
              <a:t>- Food, Clothing, and Electronics are the most sold product categories.</a:t>
            </a:r>
          </a:p>
        </p:txBody>
      </p:sp>
    </p:spTree>
    <p:extLst>
      <p:ext uri="{BB962C8B-B14F-4D97-AF65-F5344CB8AC3E}">
        <p14:creationId xmlns:p14="http://schemas.microsoft.com/office/powerpoint/2010/main" val="991184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9e9db8a0-a678-4970-90f0-90b4e8ba665e}">
  <we:reference id="WA200003233" version="2.0.0.3" store="en-IN" storeType="OMEX"/>
  <we:alternateReferences/>
  <we:properties>
    <we:property name="Microsoft.Office.CampaignId" value="&quot;none&quot;"/>
    <we:property name="reportUrl" value="&quot;/groups/f7039bf8-9240-4f67-b303-00009c8f428e/reports/66cf9e26-7c6e-40eb-9921-1203a31184cf/1b238a2e475dc52c4a6f?bookmarkGuid=2921c11b-05b9-452a-8c4d-0f863abc4932&amp;bookmarkUsage=1&amp;ctid=168c05fc-dcc7-4aa8-ae05-6c848fe9cfac&amp;fromEntryPoint=export&quot;"/>
    <we:property name="reportState" value="&quot;CONNECTED&quot;"/>
    <we:property name="artifactViewState" value="&quot;live&quot;"/>
    <we:property name="reportEmbeddedTime" value="&quot;2025-03-14T15:57:35.391Z&quot;"/>
    <we:property name="creatorSessionId" value="&quot;7d576ba0-466c-4033-8550-f42b33ae3292&quot;"/>
    <we:property name="creatorUserId" value="&quot;100320045E9E400E&quot;"/>
    <we:property name="creatorTenantId" value="&quot;168c05fc-dcc7-4aa8-ae05-6c848fe9cfac&quot;"/>
    <we:property name="pageDisplayName" value="&quot;Page 1&quot;"/>
    <we:property name="pageName" value="&quot;1b238a2e475dc52c4a6f&quot;"/>
    <we:property name="reportName" value="&quot;Diwali_Sales&quot;"/>
    <we:property name="isVisualContainerHeaderHidden" value="false"/>
    <we:property name="isFiltersActionButtonVisible" value="true"/>
    <we:property name="initialStateBookmark" value="&quot;H4sIAAAAAAAAA+2ZUW/bNhDHv0qgZ2OQKMqy8uY6blF0ibO6yx4GI6DIk6NWFjWKSuMG/u47klKWeXNSpE6rIn6jTmfe3f9+PsvUrSfyuirY+oytwDv2Xkn5acXUp6PAG3hla5vN3p2O37+7PBufTtEsK53LsvaObz3N1BL0RV43rDA7oPHPxcBjRXHOluYqY0UNA68CVcuSFfkXcM54S6sGNgMPbqpCKma2nGumwWx7je54jbGDX0KMyLjOr2EOXLfWlIQjRoDGkeAR4ZQNM3SrnYPN7H9dzNY2/ESWmuUlhjE2oEHk0wQSQUck5EHM/dTYs7zQrUu6nt5UCqvDmteVUWWCuS6lyjkrPFuFgtolfetNZNGs7Gr6L/tcNorDe7CZTEud6zXudJJ/RmWO5qyA+uiEaeZtUJdzJVE16/AGSgHKWq/k54kCDC28Y38zuMtmLK5ZydG6ncp4uVSwZLq9nD5nnr/XoC7fnljz66ZsuxX9N+8FWuq8XBYtDf805oMrh9vEJldMaQNc+hE7a/qAn5MKtXi1tq04yVXHBBls1dCLwjeLDl70/ngPz5YeV8Zz4bLYmDt8JPx4FIciGGZ+SDihjDxKdy94Gq9kU+otVf2n4MSU+Bk42lWw6eTAS0ZJTMIkhCjyfR4HQMDv05gaL+HojZJN1f9JtT+yvn1QPWMXfsj4uZ+Am0ACZ08cU6CEcjEkEUQs6BO47rmj99DODFB1P6DtQ90/hO6OFUc2CX38SfWDLAu4AMYiGtED2T/1OO5D3T0gO+VRktKIUeqTgGUZDu7HHzZ2wrTnVE+ZyjUrLk3KTf2S+C6aGuUHMTmAvj96ulkek5hyPsooT3w2Go5or55SZpw3lWvXCwL+wPl+gHGMxyKJRZaRkOB496nIhmmv/kLiUjRcX97JciD9QPqTsHG8+3EGgZ/wAEQa0zQgjCaP8v5BVmfYAudjXC6642hU/LWSK+vcHpjXTfpXAxhyuxnz7gauf+sWD+1kOH6g5IHnQPGNwnMoUNqvl9Jd2CA7pDOnl4MulSyHAj0x0Oy7obc7xYdQw165g9ZOHmIGxBMU/eMKH6taQUuRd4W83Uq73rfmtgiWFrD783eIbTb2KPA7zeD2PPtlTF8hy0Yfhu8387KwjG7ua+itQC0t3rLRdcU4nLPSfdUqt0sO7jXcTcVKYRpm13b0/prjDHb9umBFY1pl3ht6NgZ2MG+/OV/h3yb3N6pD4+fyHAAA&quot;"/>
    <we:property name="bookmark" value="&quot;H4sIAAAAAAAAA+2ZUXObOBDHv0qGZ8+NEMJA3lIn7XTmrknrXu6h48ks0uLQYuCESONm/N27QibN+c7JTeq0dGI/iWWRdv/7Y0cWN57Km7qA5RtYoHfovaiqTwvQnw58b+SVziZlHIRCxQFjLJACJGdId6va5FXZeIc3ngE9R3OeNy0UdiIyfpiNPCiKM5jbqwyKBkdejbqpSijyL+ic6ZbRLa5GHl7XRaXBTjk1YNBOe0XudE0h+L8FtCJIk1/hFKVZW1MexMBRRKGSIafQxhm5Nc6hi+w/XezU3fKTqjSQl7SMtaHwQyYSTJSIeSD9SLLU2rO8MGuXdHlyXWvKjnJe1lacCcU6r3QuofC6LDQ2Lugbb1IV7aIbnfzDPq1aLfEddpGclCY3S5rpOP9MyhxMocDm4BgMeCvS5UxXpFrn8ApLhbqzXlafJxppaeUdstXoNpojdQWlJOtmKEfzucY5mPXlyVPG+WeD+uL1cWd+2ZbraoX/jntGliYv58Wahm+Fee/SkV1gk0vQxgKXfqTK2jrQc5UmLV4su1Ic57pngo82chhE4qtZDy95f7yD55oel8ZT4TJb2TsyViyKo0D544wFXHIB/EG6B8HT0aJqS7OhKnsMTqDVr8DRtoRtJUdeEicRD5IAw5AxGfnIkQ2pTR3N8eCVrtp6+J1qd2R9f6N6wir8lPZzNwDXgRT1nigSKLiQasxDDMEfErhu3zF4aE8tUM0woB1C3j+F7p4VRzanrXHAmZ9lvlQIEIpQ7Mn+pdvxEPIeANmpDJNUhCAE4z5kGTXuhzcbW2Hacah/gM4NFBc25LZ5TnwXbUPyo5rsQd8dPX0vj3gkpIwzIRMG8TgWg9qlnErZ1q5czwj4Pee7AcYxHqkkUlnGA07tnQmVjdNB/YWkoWqlubiVZU/6nvRHYeN4Z1GGPkukjyqNROpzEMmDvL+v6jdUAudjXc7742hS/KWuFp3z+ty8adO/W6QlN4sx7W/Q+G0/uG8my/E9KY88BwqzCk+xIGn/v5Tuoltki3T29HLUh5LlWJAnLXT6w9DbHuJ9qFGt3EFrLw+3DeIRiv51SduqtaClyvtEXm+E3exa8y4JSAvc/vwtYqtVdxT4g3rw+jz7eXRfVZWt2Tff7+Zl1jG6uquht0A97/CuWtPUIPEMSveq1W6WHN1nuOsaSmUL1o271vt7Tj3Y1escitaWyn437F8F+n0FLhnPu8kcAAA=&quot;"/>
    <we:property name="datasetId" value="&quot;30f70928-4841-4433-a71e-f6c5731728c8&quot;"/>
    <we:property name="embedUrl" value="&quot;/reportEmbed?reportId=66cf9e26-7c6e-40eb-9921-1203a31184cf&amp;config=eyJjbHVzdGVyVXJsIjoiaHR0cHM6Ly9XQUJJLUlORElBLUNFTlRSQUwtQS1QUklNQVJZLXJlZGlyZWN0LmFuYWx5c2lzLndpbmRvd3MubmV0IiwiZW1iZWRGZWF0dXJlcyI6eyJ1c2FnZU1ldHJpY3NWTmV4dCI6dHJ1ZX19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94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Segoe UI Light</vt:lpstr>
      <vt:lpstr>Office Theme</vt:lpstr>
      <vt:lpstr>Microsoft Power BI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Mohan R</cp:lastModifiedBy>
  <cp:revision>3</cp:revision>
  <dcterms:created xsi:type="dcterms:W3CDTF">2018-06-07T21:39:02Z</dcterms:created>
  <dcterms:modified xsi:type="dcterms:W3CDTF">2025-03-14T16:01:05Z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