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4ba07a9-aca4-4d21-b4ee-2cb4bac6550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ab0d3d4-4f7d-4582-8a14-ccb5771110c6/8f6d2bc55bae040dd005?bookmarkGuid=a73dd639-4845-485c-b409-be33f932340a&amp;bookmarkUsage=1&amp;ctid=168c05fc-dcc7-4aa8-ae05-6c848fe9cfac&amp;fromEntryPoint=export&quot;"/>
    <we:property name="reportState" value="&quot;CONNECTED&quot;"/>
    <we:property name="artifactViewState" value="&quot;live&quot;"/>
    <we:property name="reportEmbeddedTime" value="&quot;2025-04-05T16:58:36.075Z&quot;"/>
    <we:property name="creatorSessionId" value="&quot;d01d6be8-db2b-48ba-b20e-215f8fe53b37&quot;"/>
    <we:property name="creatorUserId" value="&quot;100320045E9E400E&quot;"/>
    <we:property name="creatorTenantId" value="&quot;168c05fc-dcc7-4aa8-ae05-6c848fe9cfac&quot;"/>
    <we:property name="pageDisplayName" value="&quot;Page 1&quot;"/>
    <we:property name="pageName" value="&quot;8f6d2bc55bae040dd005&quot;"/>
    <we:property name="reportName" value="&quot;HR Analytics&quot;"/>
    <we:property name="isVisualContainerHeaderHidden" value="false"/>
    <we:property name="isFiltersActionButtonVisible" value="true"/>
    <we:property name="initialStateBookmark" value="&quot;H4sIAAAAAAAAA+1Z60/jOBD/V6pIJ750T87DefCNp+4E7CLg4MMJncb2pHhJkyhxgS7q/37jJOXZshwLpegAJJKxPc/fzDj2taN0XWYw/gpDdFad9aI4H0J13nOdvpN3tG/fdvbWDnb++bq2t0XkojS6yGtn9doxUA3QHOt6BJnlQMS/T/sOZNk+DOxbClmNfafEqi5yyPQPbCfTkKlGOOk7eFVmRQWW5aEBg5btBU2nd5Lt/u6TRJBGX+AhStNS4zRUnpCcC0AWMKUY4zQt1ZmhlZaDGG9dlRVpcz21Ion8lAc+8MBVkIS+G3BGa8y4tKMbJHlQVFpCdsPI8jmeauL1ne2qGDYcO1+lNHMrN9qM6WVbk3m9TTBA1KOGKZuQK07OsMJm1UaRK90aQCwKY/9ZJbGuO+Kf+X1a3a3LRsP88ezDYlRJPMD09qVRakJO3a8Kcnmj2DFkIyQi6dI8WqbEdVeThWSstbGZseqsnHxbsRNPJ/bntI3NHYHPUmSWQ+Zo1HfOisuNCsn1yll1G4l1G+MmhjOjTPQnwyxS101jj0Uhi0MIPRR+cBvmNXUBuSRxi4jxRjEsodL1w7cdnZO9Qd/ZxdQ827HzI7xps8bSDvTgrGFoKYclzGA5I+yKJhs9xBWPed4XFn5xoyPGVpu/lYbvEY3+lWtizd8YGjemPEbGRVM3yMEGdN6FP4xZIFzGPR6xhCnkELnzEfIYA/eN2EOoRxU+14pueu8IRIYPDdmn5Zib3m+PrGEtznU+yLpa2FS85qnFlCOhstoV4jtlg7WCFhSVwmp93BiyqatpKSTIbi3ECNKaBoFJGXhRFAmBnuAYiqdScmZtfRvg7BEuzl7i6zrTksrAXW87Q6SuZh+UlWQtKVtJGtvxQjXD2Bg6u5auQ62lTZ+p6+YE0H0YwNf2iC1Qbf+kwe93yutNN3h9mbaD9B0eyxRTP4h55IYiQuW74XJk58n2Hx87M6cGtNDyuJeCTBKEKGZekHAvjJbD0Ye7H9vPnf6tm5nvyiBkrnCp6tl+I+JgKYpfs1d57OX+8rS8BasyL78XrMZL0W8ss62rZybAm3WQDlYt+KWir6ZERDygIpOwWAShsHyeNgSvjCgeGGK5JeCmvm0Licsl7SRchd4HT6W1waDCAUw3/28TkttPp+1R3sXff0rdRfhs5qb9GTAv9UVh2sRZFqTP2SodFJevu1HqBJK8luPrcu8C0u7CwE38xKX9OjDwGf1Gsb8UqTYHNkvUtX6KYKC5G2dQmfcGcOfLuQDu4jl+O5gx2oJGQaqS1FepBAyl+ITZK3xxfELsFmIR92KWMh5DiCHzOCbiE2K/vNv8RNgtwlSU+KGIJXXJBCRKHi4Lwsa9Iu1dIp6/P9B+qWX+t2+bBR9vqkCGXCkuIVHSi5gnkp+fJ//v4v/iXrZEsb9/gBbxmEdx6KG9bPJ9DGOpPuP+PscZizrPawr+rEP/YmTqkor/PuQ44/Cf/Au5QtU9z7sAaC6+nUYIOUNbXZ5eYK/Db64LJpN/AbosCYGZHwAA&quot;"/>
    <we:property name="bookmark" value="&quot;H4sIAAAAAAAAA+1Z60/kNhD/V1aRKr7sVXYS58G346VW5VoEFD5UfBjbk8VHNokSL8ce2v+94yS8dznKwbKoABLx2J7nb2Yc59LTpqlymP4JY/TWvY2yPBtDfTbg3tArOloKcYrMTwSmYRZrnqokpdmysqYsGm/90rNQj9AemWYCuWNExH9Ohh7k+R6M3CiDvMGhV2HdlAXk5jt2i2nK1hOcDT28qPKyBsfywIJFx/acltOYVOC/BiQRlDXneIDKdtQki7QvlRASkIVMa8YELctMbmmn4yCn2xdVTdpcXhsTB5kIAxAh15BGAQ8Foz12WrnZTZI8KmujIL9m5PgcXWniD72duhy3HHuXZbRyu7DGTmmwY8i8wRZYIOphy5TNyBXHp1hju2uzLLTpDCAWpXX/nJLYND3x9+Iuren35ZNx8XD1QTmpFe5jdjNolZqRU/fqklzeKnYE+QSJSLq0j44pcd01ZCEZ62xsV6x7a8d/rbmFJzP3c9LF5pbAJykyzyELNBp6p+W3zRrJ9dpb563EpotxG8O5USb6o2GWGedZ4rM4YkkEkY8yCG/C/FmfQ6FI3DJivFmOK6hNc3/0hynI3nDo7WJmn+zYxRHeclnjaPtmdNoydJSDCuawnBN2TYutGeOaz3z/E4s+8fiQsfX2b63le0izfxeGWItXhsa1KQ+Rcd7WDXKwBVP04Y8SFkrOhC9iljKNAmK+GCEPMXDXiC8IzaTGp1rRLx8cgszxviF7tB0LO/jlgTWsw7kpRnlfC9uK1z51mPIU1E67Un6lbHBW0Iay1lhvTFtDtkx9VQoJsttLMYK0pklgSoV+HMdSoi8FRvKxlJxbW18HOF8IF6fP8XWTG0Vl4La3vTFSV3MP2klyllSdJIPdfKnbaWwNnV9LN6AxyqXPlesWBJDfD+BLe8QVqK5/0uTXW+X1uhu8vEzXQYaeSFSGWRAmIuaRjFEHPFqN7Dze+e19Z+aVAR20fOFnoNIUIU6YH6bCj+LVcPTB7vv2c69/52YWcBVGjEtOVc/1G5mEK1H82rPKQy8PV6flLVmVRfm9ZDWei37rmG1fPDEBXq2D9LDqwK80vTWlMhYhFZmUJTKMpOPzuCF4YWV5zxDHLQWeBa4tpFwoOklwjf47T6XPo1GNI7g6/L9OSG5enXYmRR//4DF1l+GzuYf2J8C8Muel7RJnVZC+4Ki0X3572YNSL5DkdRxflnsfkO4UBjwNUk7ndWAQMPqNk2AlUm0BbFaoa/0QwUBrN0+htm8N4N6XCwHcx3P6ejBjdASNw0ynWaAzBRgp+QGzF3jj+IDYDcRi4ScsYyKBCCPmC0zlB8R++rT5gbAbhOk4DSKZKOqSKShUIloVhE0HZTb4hnj29kD7qZb5395tlny9qUMVCa2FglQrP2a+TH98n/y/i/+ze9kKxf7uBVosEhEnkY/uY1MQYJQo/RH3t7nOWNZ9Xlvw5136lxPbVFT896DAOZf/5F8oNOr+edEHgPbD9/X1/2z2L5ZWXQtwHwAA&quot;"/>
    <we:property name="datasetId" value="&quot;43ae9482-823e-41be-882c-d6d4e359ad6a&quot;"/>
    <we:property name="embedUrl" value="&quot;/reportEmbed?reportId=8ab0d3d4-4f7d-4582-8a14-ccb5771110c6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Mohan R</cp:lastModifiedBy>
  <cp:revision>3</cp:revision>
  <dcterms:created xsi:type="dcterms:W3CDTF">2018-06-07T21:39:02Z</dcterms:created>
  <dcterms:modified xsi:type="dcterms:W3CDTF">2025-04-05T16:59:35Z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