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5" d="100"/>
          <a:sy n="85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IN&amp;assetid=WA200003233&amp;isWac=True&amp;ui=en-US&amp;ad=I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https://pages.store.office.com/addinsinstallpage.aspx?rs=en-IN&amp;assetid=WA200003233&amp;isWac=True&amp;ui=en-US&amp;ad=IN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dd16e859-b494-4e39-afd5-92cc80cc1243}">
  <we:reference id="WA200003233" version="2.0.0.3" store="en-IN" storeType="OMEX"/>
  <we:alternateReferences/>
  <we:properties>
    <we:property name="Microsoft.Office.CampaignId" value="&quot;none&quot;"/>
    <we:property name="reportUrl" value="&quot;/groups/me/reports/3a5f60b5-0998-41cf-b76c-986bd0d8c4f3/ecb7dd38cdf15a4e0f1d?bookmarkGuid=436c7dd5-0b76-4555-8303-a375ce9b00c7&amp;bookmarkUsage=1&amp;ctid=168c05fc-dcc7-4aa8-ae05-6c848fe9cfac&amp;fromEntryPoint=export&quot;"/>
    <we:property name="reportState" value="&quot;CONNECTED&quot;"/>
    <we:property name="artifactViewState" value="&quot;live&quot;"/>
    <we:property name="reportEmbeddedTime" value="&quot;2025-03-05T15:43:19.382Z&quot;"/>
    <we:property name="creatorSessionId" value="&quot;bb90c644-1ddc-4f5a-8ef6-fd878a196ea9&quot;"/>
    <we:property name="creatorUserId" value="&quot;100320045E9E400E&quot;"/>
    <we:property name="creatorTenantId" value="&quot;168c05fc-dcc7-4aa8-ae05-6c848fe9cfac&quot;"/>
    <we:property name="pageDisplayName" value="&quot;Page 1&quot;"/>
    <we:property name="pageName" value="&quot;ecb7dd38cdf15a4e0f1d&quot;"/>
    <we:property name="reportName" value="&quot;pres&quot;"/>
    <we:property name="isVisualContainerHeaderHidden" value="false"/>
    <we:property name="isFiltersActionButtonVisible" value="true"/>
    <we:property name="initialStateBookmark" value="&quot;H4sIAAAAAAAAA+1aaW/jNhD9K4E+G4XuY7/lWrTYzelFiqIIghE5dLSrSColpXEN//cOKcnxETuG19k4QQIEkDjU8M3jzBPH9sjgSVmkMDyFOzQ+GQd5/uMO5I89y+gZWTt2dvblZP/yy83p/skxDedFleRZaXwaGRXIAVZXSVlDqjzQ4N/XPQPS9BwG6k5AWmLPKFCWeQZp8h82k8lUyRrHPQMfijSXoFz2K6hQub2n6XRPa1u/ObQisCq5xz6yqhlFFgecOyHjwvLARVNYnKaVzQSN7MkpNC6StCLv6jIeHj8UkhCPukhNETlBaAex70emF9qhCHzyWw0LZT0kdINcJgxSQ+OWWDYwR8YJQllLDf54xtDPa8nwEoU2ZVVSDRWlUGL7SGmMiYVzmRNH2taHFMu9C7pWhtv830OJtDKh98bXNHKvCTzMswqSrA3FDizfRIHcFeCHJgs9Zi2Pto1nn99DxpC/ZDCXeI9ZjQuhmDqUMskGaZsRet/11bcGHgOpoOXxd9pWFQI9kEuO8mCoozhKZJcQdm8O6ItEQJDJZHHmoA2RwwMrtp0YLWHvBNXL8+btkD0dQ0N36AnPMz0fwiBE36G85pruldGAhnpQVxUBmYlKuXQd8AT3MAosxw39wAPu7sQOLi+W3mgdETrM0/ouWxdJqblWYo/VApR2+EYL4yb5lNYlkYn8AOThLchqB5JrupK7dwqZv0+9NVp2G1gvR+e1zsPICpzYZSxEz/FtXwgLcCfycJWSfGTi1mVuF3LRtsw4Fh4Ky3dCYSN32E9o4iZouTr7zUEdIshN9hxaYP00YSjbSQvvAXAgcuPID5ngYSBs8KOfODTtDwYSB1C1t8cvQggb3kyGP9dZm6rOryzT52BtfauWVqg1X6HbD6c5g3g+i9DmYNE/5zbjoQ3PJsq3vDilQJo5aspV19SQsnyW+Z2e3LZdZR3/UyPV+nxI/c5A1xfdxUpPysVsiIwEML9TQHtGw7rOj/aBePqBGdF6nE0S1ceUeF9fi5obDWieXYJDaFr96XU4RIIpN9RSZ1sV5AmQePV5gPZLdVhqThO2PUXSmqySmz9vUUHSNGU86eTgjzm+yu0zqYOAOMUVHrpsGo91bm9DDx55WI1uuULteh+6gweIX3GUXXdjmwOEY7t2FAnXpsbKRNNDZ42X6WtppLVYzoXMea229FU00prnuIVzw3L+dkRyPVpfWCSfofKVVHLCw2pwHyL5xkRyzX1tNJJHoWu7YWQ6ggVW4DGHezvR8K/zwdNSHL8nKEGy2+FX8pIuwpnYF00dhCuQSfMNQFuDG53gWxmaODOW9ihTkIwjGtx7HFDmNhDjr6fbz/V6q/dLy0VN9Y0fzCwyc5Jn1e1HFc2ScgQbfSORJhk++SZ5XsjfL5edIr3nGKfk5T2HOdGK9xxkU/vX+iA9nq5jgxrIgYaZ11VZAMNzyJqWoGhWTLD5Hv+hgIwjb691l/g1ofxoJOMK0lo3Rup3BoZehFQkac/3Kx5Qvz7oDvj09z/FwagqCCEAAA==&quot;"/>
    <we:property name="bookmark" value="&quot;H4sIAAAAAAAAA+1aa0/jOBT9K8ifq1Hej/k2PEa70swsTEesViOEbuzrkpmQZJ2EpVv1v++1k5TS0lJ1y1AQSEiJr+Occ3x97EuYMJFWZQbjL3CN7D07LIqf16B+HthswPK2LfQk544E5F4sIisQcRJRtCjrtMgr9n7CalAjrM/TqoFMD0SN3xm4EHtJHERciiiUDgSxzS4GDLLsFEa6j4SswgErUVVFDln6L7ZDUKhWDU4HDG/LrFCgXzSsoUb9shvqTvcEzH7nEg7gdXqDQ+R124o8CYVwIy6k7YOHlrQFdavaDgbvg12oXaZZTaPry2R8clsq4jHpZbBk7IaREyZBEFt+5EQyDGjcelzq6BGhGxUq5ZAxg1th1cKcsM8IVaMM+JN7gWHRKI5fUZpQXqf1WM8BVNg9UrEpqXCqCtLIxIaQYXVwRtc6cFX8c6SQ3kzo/ekFtdwYAY+KvIY076g4oR1YKFF4EoLI4pHP7dVsOz4fxA3kHMVTkvmKN5g3uETFMlSqNB9lXUaYeTdX31p4HJSGViQ/aFo1BXqgUALV4diwOE5VnxDOYAHokzAgyBSyBXfRgdgVoZ04boK2dPZC6tV583LEnufQyh350vctP4AojDBwKa+FkXstGzBQD5u6JiD3WOkhPRd8KXyMQ9v1oiD0QXh7MYOrF8tgsokJHRVZc51viqQyWuudAOslKF3zpTHGbfIpayoSE8UhqKMrUPUeJNf8Su73FAr/mNs1OnVbWE8n54XJw9gO3cTjPELfDZxAShtwL/JwnZO8ZeLObW4fctGxrSSRPko7cCPpoHD5//DEbdAKffZbgDpGUNvMOXTAhlnKUXWdlvaBB0+vW3P+MBopHEHd3Z48iSB8fDlr/tjkXaq6v3KZPgZr51O1coXaiyt093TaM4gf8BgdATb9CuFwETnwaKJ8K8ovRKTto7uc90UNOctHVVybzl1NVjXJ3w3SWl+kNOwDdH3WX6wdSQ9xnyInAyyuNdABa1U3+dE9kMw/cM+07nqTRQ0xI90396L2xgBaVJfgEJrOfwY9DpliJph+1R87NeQZkGT9eYDmS1dYuk9L25kTaUNVaZg/r1BDMjLlIu3t4PcFvardK2lIQJLhmhH6bJpOTW7vwg/udFiPbrVD7XsduocHiF9xlN10YtsDhOt4ThxLz6HCykLLR3eDzfS5PNJeXs6lKkSjp/RZPNJe1LiDc8kL8XJMcjNZn9gkH5HymVxypsN6cG8m+cJMcsN5bT1SxJHneFFsuZKHduhzV/h7UfBv8oenlTh+S1GB4lfjTzRKtgxnFl8O9RDOQaXtF4BuDW51gu9saDYYW1mjzEFix9R4cNegwx0R9tfD5edmtdXrleWsofWNb8osK/O5yOurt1V0X5Rj2OqLRJbm+OBO8riRv14te0d6zRzn7OU105x5xWsm2a79C3OQns6vY0YF5MjALJq6KoHjKeRtSVC2b0yx/Y5/W0IuUHTXpkr8lFJ+tJZxDlljCiP9fwb9gZ1+/gPnhP729SAAAA==&quot;"/>
    <we:property name="datasetId" value="&quot;c5b30410-0087-4e8e-bbcf-67c8f90278f5&quot;"/>
    <we:property name="embedUrl" value="&quot;/reportEmbed?reportId=3a5f60b5-0998-41cf-b76c-986bd0d8c4f3&amp;config=eyJjbHVzdGVyVXJsIjoiaHR0cHM6Ly9XQUJJLUlORElBLUNFTlRSQUwtQS1QUklNQVJZLXJlZGlyZWN0LmFuYWx5c2lzLndpbmRvd3MubmV0IiwiZW1iZWRGZWF0dXJlcyI6eyJ1c2FnZU1ldHJpY3NWTmV4dCI6dHJ1ZX19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Mohan R</cp:lastModifiedBy>
  <cp:revision>3</cp:revision>
  <dcterms:created xsi:type="dcterms:W3CDTF">2018-06-07T21:39:02Z</dcterms:created>
  <dcterms:modified xsi:type="dcterms:W3CDTF">2025-03-05T15:48:08Z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