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Downloads\KAVYA%20M%20EXCEL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08473681282664E-2"/>
          <c:y val="0.27365573354550632"/>
          <c:w val="0.92255342731968015"/>
          <c:h val="0.56874118901261461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9ED8-4763-829E-D6646EC0D802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9ED8-4763-829E-D6646EC0D802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9ED8-4763-829E-D6646EC0D8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389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MOHAN.R</a:t>
            </a:r>
          </a:p>
          <a:p>
            <a:r>
              <a:rPr lang="en-US" sz="2400" dirty="0"/>
              <a:t>REGISTER NO:  312213837/9001251262</a:t>
            </a:r>
          </a:p>
          <a:p>
            <a:r>
              <a:rPr lang="en-US" sz="2400" dirty="0"/>
              <a:t>DEPARTMENT: B.COM (ACCOUNTING AND FINANCE)</a:t>
            </a:r>
          </a:p>
          <a:p>
            <a:r>
              <a:rPr lang="en-US" sz="2400" dirty="0"/>
              <a:t>COLLEGE: ST. THOMAS COLLEGE OF ART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000208"/>
              </p:ext>
            </p:extLst>
          </p:nvPr>
        </p:nvGraphicFramePr>
        <p:xfrm>
          <a:off x="755332" y="2019301"/>
          <a:ext cx="7217095" cy="3876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1041</Words>
  <Application>Microsoft Office PowerPoint</Application>
  <PresentationFormat>Widescreen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gowthamply9080@outlook.com</cp:lastModifiedBy>
  <cp:revision>28</cp:revision>
  <dcterms:created xsi:type="dcterms:W3CDTF">2024-03-29T15:07:22Z</dcterms:created>
  <dcterms:modified xsi:type="dcterms:W3CDTF">2024-09-06T05:16:31Z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