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FCCE6-4F1A-4E12-BD5D-7B1EB433D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2D73E-5A9B-4B17-A085-33A64D2C7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A6FD9-A606-4F36-82A3-FA8CB1F6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87A6-90D7-481F-9B18-416C67521A95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903F4-D919-4451-81F5-85EFF6E2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51CC2-FC3F-4F58-942D-87DEB690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E63C-54A4-4678-BCBC-3A06CC0E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9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B09E5-9316-4C19-BF55-D37758CB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1FA88-17B6-407B-949B-49EE3C520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C679C-CB73-4D9D-9D3B-1A82AC28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87A6-90D7-481F-9B18-416C67521A95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3E706-3726-407D-8E69-3432D32A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F9EF3-CA93-40BD-B530-A37E2688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E63C-54A4-4678-BCBC-3A06CC0E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2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B29F8-6D7B-4F4D-A903-3188FC442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B9F01-9D2F-4EF7-A049-9050CE757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22BDF-1FC3-4DFE-A11A-81E64F0B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87A6-90D7-481F-9B18-416C67521A95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7DE38-2A6B-4BCA-B69C-30066367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4607A-5743-4FB7-92A1-DBDC13DF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E63C-54A4-4678-BCBC-3A06CC0E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5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D4CE-4A4A-41AA-920D-ED1D4D54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79545-FDC7-4848-8428-7446F9D21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AC0BE-16E6-48C3-866A-18BF56DF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87A6-90D7-481F-9B18-416C67521A95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6497F-38D3-41CE-8A80-A14B4DED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5354C-705A-45C5-9D6D-4A20F1ED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E63C-54A4-4678-BCBC-3A06CC0E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9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127B-9AB4-4743-934E-0A74327E7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973F1-2E03-4209-A514-AFA69B51B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7FEFF-4535-411C-AAA7-23E2161A9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87A6-90D7-481F-9B18-416C67521A95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81F13-B5CB-48C7-8028-8CF8A425C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3AF5E-68C2-4AC3-ADF0-315D7496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E63C-54A4-4678-BCBC-3A06CC0E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0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7D0D-2F61-43F9-B80F-38DB46EC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862F9-9AB3-4F3D-A941-13A4D4BE2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EE5DB-210D-4601-BC31-5FD7C770E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61DC7-3CFA-43D2-98E6-E1AACF52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87A6-90D7-481F-9B18-416C67521A95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14AF6-4AE1-4DCD-AFD5-4C515C70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1831E-57AE-4816-BCB0-433A90BC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E63C-54A4-4678-BCBC-3A06CC0E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9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43CD3-8DBE-40C9-8455-086D468E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5F6A1-7F7C-4628-A917-DEC02F5E8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FB86E-C933-4CFC-8943-862A40042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7B7A1-325E-41DA-A589-1AE9BDB98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8A218-887B-4B50-B898-CF086ACBE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6FF1F-5653-4CC2-B7CC-EB342E891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87A6-90D7-481F-9B18-416C67521A95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873937-92AB-493C-A610-8A54BB20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A4BFD-6136-48D8-B717-A2EAA545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E63C-54A4-4678-BCBC-3A06CC0E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8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130D0-7973-4EAB-AD9A-8FCD6A1F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E6A11A-E4E7-4DE8-93A7-78B8E2A6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87A6-90D7-481F-9B18-416C67521A95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C6708-FAA2-4767-846B-81442259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2B3A2-CE61-45F6-AF12-4163CCAC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E63C-54A4-4678-BCBC-3A06CC0E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3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640ED-9861-46FE-B7C7-368B5704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87A6-90D7-481F-9B18-416C67521A95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399F-749A-4D2F-8192-E517CA00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048E6-E21A-4AC2-BF36-517498C7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E63C-54A4-4678-BCBC-3A06CC0E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5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09388-0EEC-4506-9B45-D6766347C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B9B0B-1024-4321-AAC6-89B6B764C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92E36-DE17-4E5B-9158-C6005DB37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24901-FD41-44F8-93F2-F17A455D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87A6-90D7-481F-9B18-416C67521A95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2F6AF-0625-4784-94A3-25C371157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48EC3-DA3D-4C15-9E1A-6AE2512B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E63C-54A4-4678-BCBC-3A06CC0E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6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DFAE-593A-4B78-87E2-E233155D2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D7A918-6990-4D0D-B27E-759CF5C41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6606F-4F44-4460-9CD2-56840013F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36534-A11C-48D2-936F-B1AF8AF6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87A6-90D7-481F-9B18-416C67521A95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69FB4-BA8B-47E9-9B7A-1EB040A7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35FD-4872-439C-BFE9-2C9130F7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E63C-54A4-4678-BCBC-3A06CC0E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9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AF7B86-EA4D-4056-8BD7-D510A00B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55952-AD92-4FDD-9F65-7E47A77D8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C07A8-1799-40FF-A01C-0A8B53CB8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87A6-90D7-481F-9B18-416C67521A95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6AA02-D9F7-4FBC-A8A4-96D71F31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48804-8815-4503-8285-902BFD798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DE63C-54A4-4678-BCBC-3A06CC0E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2760-7A33-4B75-B15E-CD0BDF7CAA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Sizing Of Electric Vehicle Component Using -Dynamic Modeling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D91AD-0F54-4FE6-A999-482EA4EA3A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Mohan Rajkumar</a:t>
            </a:r>
          </a:p>
          <a:p>
            <a:r>
              <a:rPr lang="en-US" dirty="0"/>
              <a:t>(MBD Electric Powertrain Researcher)</a:t>
            </a:r>
          </a:p>
        </p:txBody>
      </p:sp>
    </p:spTree>
    <p:extLst>
      <p:ext uri="{BB962C8B-B14F-4D97-AF65-F5344CB8AC3E}">
        <p14:creationId xmlns:p14="http://schemas.microsoft.com/office/powerpoint/2010/main" val="419385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81A3-0CF6-4AF9-BB1E-6CDBF7F8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656"/>
          </a:xfrm>
        </p:spPr>
        <p:txBody>
          <a:bodyPr/>
          <a:lstStyle/>
          <a:p>
            <a:r>
              <a:rPr lang="en-US" dirty="0"/>
              <a:t>Motor Torque for different drive cycle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25A162-1B2B-451E-9A7D-50BABF533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2818"/>
            <a:ext cx="5170860" cy="23134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EEC494-28AA-4E16-B24E-B2911C0BBA82}"/>
              </a:ext>
            </a:extLst>
          </p:cNvPr>
          <p:cNvSpPr txBox="1"/>
          <p:nvPr/>
        </p:nvSpPr>
        <p:spPr>
          <a:xfrm>
            <a:off x="838200" y="1465009"/>
            <a:ext cx="192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NEDC Drive cycle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BC9992-DD4F-4D93-9666-6AE174382856}"/>
              </a:ext>
            </a:extLst>
          </p:cNvPr>
          <p:cNvCxnSpPr/>
          <p:nvPr/>
        </p:nvCxnSpPr>
        <p:spPr>
          <a:xfrm>
            <a:off x="924025" y="2136808"/>
            <a:ext cx="503401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21F66EC-EFC0-4548-BCC9-D0B6E80B93B4}"/>
              </a:ext>
            </a:extLst>
          </p:cNvPr>
          <p:cNvSpPr txBox="1"/>
          <p:nvPr/>
        </p:nvSpPr>
        <p:spPr>
          <a:xfrm>
            <a:off x="1122791" y="1861547"/>
            <a:ext cx="937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120 Nm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B799C1-F15A-42C7-A622-152A7F5374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9"/>
          <a:stretch/>
        </p:blipFill>
        <p:spPr>
          <a:xfrm>
            <a:off x="6182940" y="1868535"/>
            <a:ext cx="5213194" cy="23619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16760A-1399-48FB-B985-98535B64DE0F}"/>
              </a:ext>
            </a:extLst>
          </p:cNvPr>
          <p:cNvSpPr txBox="1"/>
          <p:nvPr/>
        </p:nvSpPr>
        <p:spPr>
          <a:xfrm>
            <a:off x="6256420" y="1477761"/>
            <a:ext cx="189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Urban Drive Cycle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A12E7A-818C-491F-AB30-AF5E7DF62680}"/>
              </a:ext>
            </a:extLst>
          </p:cNvPr>
          <p:cNvCxnSpPr/>
          <p:nvPr/>
        </p:nvCxnSpPr>
        <p:spPr>
          <a:xfrm>
            <a:off x="6219680" y="2306806"/>
            <a:ext cx="513971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AC9C5C-6798-478C-9AA4-827A2823F473}"/>
              </a:ext>
            </a:extLst>
          </p:cNvPr>
          <p:cNvSpPr txBox="1"/>
          <p:nvPr/>
        </p:nvSpPr>
        <p:spPr>
          <a:xfrm>
            <a:off x="6318984" y="1927849"/>
            <a:ext cx="88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105Nm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F476262-8124-41E7-A6CA-6213A58DE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433" y="4548257"/>
            <a:ext cx="6808649" cy="212345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DC1A0E0-F86E-4805-B822-57A709765447}"/>
              </a:ext>
            </a:extLst>
          </p:cNvPr>
          <p:cNvCxnSpPr/>
          <p:nvPr/>
        </p:nvCxnSpPr>
        <p:spPr>
          <a:xfrm>
            <a:off x="2338939" y="4862529"/>
            <a:ext cx="661614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CBA05A-0F4E-4BBC-B501-0D39274F45B6}"/>
              </a:ext>
            </a:extLst>
          </p:cNvPr>
          <p:cNvSpPr txBox="1"/>
          <p:nvPr/>
        </p:nvSpPr>
        <p:spPr>
          <a:xfrm>
            <a:off x="2464066" y="4608828"/>
            <a:ext cx="1164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100Nm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C48339-D374-44A3-8409-3D6600DDBA5E}"/>
              </a:ext>
            </a:extLst>
          </p:cNvPr>
          <p:cNvSpPr txBox="1"/>
          <p:nvPr/>
        </p:nvSpPr>
        <p:spPr>
          <a:xfrm>
            <a:off x="4591876" y="4234093"/>
            <a:ext cx="183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Rural Drive Cycle</a:t>
            </a:r>
          </a:p>
        </p:txBody>
      </p:sp>
    </p:spTree>
    <p:extLst>
      <p:ext uri="{BB962C8B-B14F-4D97-AF65-F5344CB8AC3E}">
        <p14:creationId xmlns:p14="http://schemas.microsoft.com/office/powerpoint/2010/main" val="268713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81A3-0CF6-4AF9-BB1E-6CDBF7F8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656"/>
          </a:xfrm>
        </p:spPr>
        <p:txBody>
          <a:bodyPr/>
          <a:lstStyle/>
          <a:p>
            <a:r>
              <a:rPr lang="en-US" dirty="0"/>
              <a:t>Motor Power for different drive cycle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18EBD1-D8C5-47CD-8DE8-A543D6893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192" y="2179749"/>
            <a:ext cx="3454667" cy="24985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EEC494-28AA-4E16-B24E-B2911C0BBA82}"/>
              </a:ext>
            </a:extLst>
          </p:cNvPr>
          <p:cNvSpPr txBox="1"/>
          <p:nvPr/>
        </p:nvSpPr>
        <p:spPr>
          <a:xfrm>
            <a:off x="530192" y="1632201"/>
            <a:ext cx="192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NEDC Drive cycle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1F66EC-EFC0-4548-BCC9-D0B6E80B93B4}"/>
              </a:ext>
            </a:extLst>
          </p:cNvPr>
          <p:cNvSpPr txBox="1"/>
          <p:nvPr/>
        </p:nvSpPr>
        <p:spPr>
          <a:xfrm>
            <a:off x="814783" y="1881898"/>
            <a:ext cx="937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120 Nm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B9CC80-6B46-498B-8E86-4EDFB87CA268}"/>
              </a:ext>
            </a:extLst>
          </p:cNvPr>
          <p:cNvCxnSpPr/>
          <p:nvPr/>
        </p:nvCxnSpPr>
        <p:spPr>
          <a:xfrm flipH="1">
            <a:off x="654518" y="2503669"/>
            <a:ext cx="32340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684425-0DE5-46F3-B0F4-6A488F43F381}"/>
              </a:ext>
            </a:extLst>
          </p:cNvPr>
          <p:cNvSpPr txBox="1"/>
          <p:nvPr/>
        </p:nvSpPr>
        <p:spPr>
          <a:xfrm>
            <a:off x="814783" y="2244779"/>
            <a:ext cx="1042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23000W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6374AE-53BB-4FB3-AFD3-CF720C00B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141" y="2125683"/>
            <a:ext cx="3607204" cy="26066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947B3F-825C-4623-86C9-5FEEB6A709DC}"/>
              </a:ext>
            </a:extLst>
          </p:cNvPr>
          <p:cNvSpPr txBox="1"/>
          <p:nvPr/>
        </p:nvSpPr>
        <p:spPr>
          <a:xfrm>
            <a:off x="4449141" y="1657669"/>
            <a:ext cx="209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Urban Drive Cycle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7D586D-0229-4217-8F72-B6086396C75C}"/>
              </a:ext>
            </a:extLst>
          </p:cNvPr>
          <p:cNvCxnSpPr/>
          <p:nvPr/>
        </p:nvCxnSpPr>
        <p:spPr>
          <a:xfrm>
            <a:off x="4629752" y="2503669"/>
            <a:ext cx="33399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3F4531-2D67-4E9B-BD5E-F0269E67DAEC}"/>
              </a:ext>
            </a:extLst>
          </p:cNvPr>
          <p:cNvSpPr txBox="1"/>
          <p:nvPr/>
        </p:nvSpPr>
        <p:spPr>
          <a:xfrm>
            <a:off x="4793381" y="2214002"/>
            <a:ext cx="994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26000W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68C93FD-CD41-4BB8-B798-53E72AB19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412" y="2179749"/>
            <a:ext cx="3619377" cy="255256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ABB1CA-6714-49E6-9909-6DE939819FF6}"/>
              </a:ext>
            </a:extLst>
          </p:cNvPr>
          <p:cNvCxnSpPr/>
          <p:nvPr/>
        </p:nvCxnSpPr>
        <p:spPr>
          <a:xfrm>
            <a:off x="8633861" y="2552556"/>
            <a:ext cx="32918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3268EC-51C9-48B7-A4E6-493C240100B9}"/>
              </a:ext>
            </a:extLst>
          </p:cNvPr>
          <p:cNvSpPr txBox="1"/>
          <p:nvPr/>
        </p:nvSpPr>
        <p:spPr>
          <a:xfrm>
            <a:off x="8633861" y="2244779"/>
            <a:ext cx="1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36000W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37247B-75B8-446C-937F-F5DD2366A496}"/>
              </a:ext>
            </a:extLst>
          </p:cNvPr>
          <p:cNvSpPr txBox="1"/>
          <p:nvPr/>
        </p:nvSpPr>
        <p:spPr>
          <a:xfrm>
            <a:off x="8383733" y="1693370"/>
            <a:ext cx="181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Rural Drive Cycle</a:t>
            </a:r>
          </a:p>
        </p:txBody>
      </p:sp>
    </p:spTree>
    <p:extLst>
      <p:ext uri="{BB962C8B-B14F-4D97-AF65-F5344CB8AC3E}">
        <p14:creationId xmlns:p14="http://schemas.microsoft.com/office/powerpoint/2010/main" val="250023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81A3-0CF6-4AF9-BB1E-6CDBF7F8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656"/>
          </a:xfrm>
        </p:spPr>
        <p:txBody>
          <a:bodyPr/>
          <a:lstStyle/>
          <a:p>
            <a:r>
              <a:rPr lang="en-US" dirty="0"/>
              <a:t>Battery current for different drive cycle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AD844F-0C1B-4815-B488-686E288F6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153" y="2153674"/>
            <a:ext cx="3641714" cy="25634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EEC494-28AA-4E16-B24E-B2911C0BBA82}"/>
              </a:ext>
            </a:extLst>
          </p:cNvPr>
          <p:cNvSpPr txBox="1"/>
          <p:nvPr/>
        </p:nvSpPr>
        <p:spPr>
          <a:xfrm>
            <a:off x="408153" y="1618269"/>
            <a:ext cx="192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NEDC Drive cycle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1F66EC-EFC0-4548-BCC9-D0B6E80B93B4}"/>
              </a:ext>
            </a:extLst>
          </p:cNvPr>
          <p:cNvSpPr txBox="1"/>
          <p:nvPr/>
        </p:nvSpPr>
        <p:spPr>
          <a:xfrm>
            <a:off x="692744" y="1867966"/>
            <a:ext cx="937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120 Nm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684425-0DE5-46F3-B0F4-6A488F43F381}"/>
              </a:ext>
            </a:extLst>
          </p:cNvPr>
          <p:cNvSpPr txBox="1"/>
          <p:nvPr/>
        </p:nvSpPr>
        <p:spPr>
          <a:xfrm>
            <a:off x="692744" y="2230847"/>
            <a:ext cx="1042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23000W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31B5E5-8FCE-47C6-B6C1-3070A7DDE364}"/>
              </a:ext>
            </a:extLst>
          </p:cNvPr>
          <p:cNvCxnSpPr/>
          <p:nvPr/>
        </p:nvCxnSpPr>
        <p:spPr>
          <a:xfrm>
            <a:off x="544589" y="2778495"/>
            <a:ext cx="33688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1152174-A7A5-4DEC-8448-2B351EA3490B}"/>
              </a:ext>
            </a:extLst>
          </p:cNvPr>
          <p:cNvSpPr txBox="1"/>
          <p:nvPr/>
        </p:nvSpPr>
        <p:spPr>
          <a:xfrm>
            <a:off x="573425" y="2463669"/>
            <a:ext cx="237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Nominal Current = 55A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D7D1BE-3872-4A29-B220-B9F120CF9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143" y="2119450"/>
            <a:ext cx="3641714" cy="2619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E16BB9-2E05-4888-B168-47423CF0D8EA}"/>
              </a:ext>
            </a:extLst>
          </p:cNvPr>
          <p:cNvSpPr txBox="1"/>
          <p:nvPr/>
        </p:nvSpPr>
        <p:spPr>
          <a:xfrm>
            <a:off x="4421085" y="1586809"/>
            <a:ext cx="191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Urban Drive Cycle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2A585B-232C-4732-A446-A4DB44DF4B91}"/>
              </a:ext>
            </a:extLst>
          </p:cNvPr>
          <p:cNvCxnSpPr/>
          <p:nvPr/>
        </p:nvCxnSpPr>
        <p:spPr>
          <a:xfrm>
            <a:off x="4421085" y="2517550"/>
            <a:ext cx="33977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47963B2-19E4-40B7-B332-1D6195B2F061}"/>
              </a:ext>
            </a:extLst>
          </p:cNvPr>
          <p:cNvSpPr txBox="1"/>
          <p:nvPr/>
        </p:nvSpPr>
        <p:spPr>
          <a:xfrm>
            <a:off x="4555839" y="2199387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Nominal Current = 75A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9099B7-926F-46B9-84DA-C111D09D9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7553" y="2119450"/>
            <a:ext cx="3658009" cy="26191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C9576C-963F-4756-9172-BDB60215E922}"/>
              </a:ext>
            </a:extLst>
          </p:cNvPr>
          <p:cNvCxnSpPr>
            <a:cxnSpLocks/>
          </p:cNvCxnSpPr>
          <p:nvPr/>
        </p:nvCxnSpPr>
        <p:spPr>
          <a:xfrm>
            <a:off x="8402855" y="2538624"/>
            <a:ext cx="3452707" cy="300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3D818FB-F579-4452-8707-327733BEED1F}"/>
              </a:ext>
            </a:extLst>
          </p:cNvPr>
          <p:cNvSpPr txBox="1"/>
          <p:nvPr/>
        </p:nvSpPr>
        <p:spPr>
          <a:xfrm>
            <a:off x="8489483" y="2251318"/>
            <a:ext cx="24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Nominal Current = 90A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023E57-0820-482A-AC67-A95BCE233D14}"/>
              </a:ext>
            </a:extLst>
          </p:cNvPr>
          <p:cNvSpPr txBox="1"/>
          <p:nvPr/>
        </p:nvSpPr>
        <p:spPr>
          <a:xfrm>
            <a:off x="8402854" y="1618270"/>
            <a:ext cx="196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Rural Drive Cycle</a:t>
            </a:r>
          </a:p>
        </p:txBody>
      </p:sp>
    </p:spTree>
    <p:extLst>
      <p:ext uri="{BB962C8B-B14F-4D97-AF65-F5344CB8AC3E}">
        <p14:creationId xmlns:p14="http://schemas.microsoft.com/office/powerpoint/2010/main" val="190391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81A3-0CF6-4AF9-BB1E-6CDBF7F8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656"/>
          </a:xfrm>
        </p:spPr>
        <p:txBody>
          <a:bodyPr/>
          <a:lstStyle/>
          <a:p>
            <a:r>
              <a:rPr lang="en-US" dirty="0"/>
              <a:t>Battery SOC for different drive cycle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BEAFE7-9912-4763-8B25-720F8429D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946" y="2002838"/>
            <a:ext cx="3460889" cy="24661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EEC494-28AA-4E16-B24E-B2911C0BBA82}"/>
              </a:ext>
            </a:extLst>
          </p:cNvPr>
          <p:cNvSpPr txBox="1"/>
          <p:nvPr/>
        </p:nvSpPr>
        <p:spPr>
          <a:xfrm>
            <a:off x="437946" y="1611849"/>
            <a:ext cx="192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NEDC Drive cycle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1F66EC-EFC0-4548-BCC9-D0B6E80B93B4}"/>
              </a:ext>
            </a:extLst>
          </p:cNvPr>
          <p:cNvSpPr txBox="1"/>
          <p:nvPr/>
        </p:nvSpPr>
        <p:spPr>
          <a:xfrm>
            <a:off x="722537" y="1861546"/>
            <a:ext cx="937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120 Nm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684425-0DE5-46F3-B0F4-6A488F43F381}"/>
              </a:ext>
            </a:extLst>
          </p:cNvPr>
          <p:cNvSpPr txBox="1"/>
          <p:nvPr/>
        </p:nvSpPr>
        <p:spPr>
          <a:xfrm>
            <a:off x="722537" y="2224427"/>
            <a:ext cx="1042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23000W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BB62FE-732F-4A35-B9AD-2181B9AF9323}"/>
              </a:ext>
            </a:extLst>
          </p:cNvPr>
          <p:cNvCxnSpPr>
            <a:cxnSpLocks/>
          </p:cNvCxnSpPr>
          <p:nvPr/>
        </p:nvCxnSpPr>
        <p:spPr>
          <a:xfrm>
            <a:off x="571898" y="4042610"/>
            <a:ext cx="321483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EE184C-A20B-469F-AEC5-F3A4D077AD75}"/>
              </a:ext>
            </a:extLst>
          </p:cNvPr>
          <p:cNvSpPr txBox="1"/>
          <p:nvPr/>
        </p:nvSpPr>
        <p:spPr>
          <a:xfrm>
            <a:off x="2583577" y="3773119"/>
            <a:ext cx="120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SOC= 89%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E41396-0EB4-443D-9D58-32CB66282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626" y="1987492"/>
            <a:ext cx="3571679" cy="25554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2AAA0B3-F2F7-4CD2-A05D-C5932E549BB3}"/>
              </a:ext>
            </a:extLst>
          </p:cNvPr>
          <p:cNvSpPr txBox="1"/>
          <p:nvPr/>
        </p:nvSpPr>
        <p:spPr>
          <a:xfrm>
            <a:off x="4258625" y="1611849"/>
            <a:ext cx="192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Urban Drive Cycle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5AEFD8-74D6-494D-8C2D-D3CA1CD6D0D2}"/>
              </a:ext>
            </a:extLst>
          </p:cNvPr>
          <p:cNvCxnSpPr/>
          <p:nvPr/>
        </p:nvCxnSpPr>
        <p:spPr>
          <a:xfrm>
            <a:off x="4499005" y="4042610"/>
            <a:ext cx="32437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FE14FA-C20B-4F3C-B60F-38645F8424B9}"/>
              </a:ext>
            </a:extLst>
          </p:cNvPr>
          <p:cNvSpPr txBox="1"/>
          <p:nvPr/>
        </p:nvSpPr>
        <p:spPr>
          <a:xfrm>
            <a:off x="6115499" y="3711782"/>
            <a:ext cx="139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SOC = 93.8%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0AE0229-1D57-46A6-998B-7A41BC50C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731" y="1895229"/>
            <a:ext cx="3420426" cy="26476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551C0EC-BF21-496A-9C18-BD5D7A911025}"/>
              </a:ext>
            </a:extLst>
          </p:cNvPr>
          <p:cNvSpPr txBox="1"/>
          <p:nvPr/>
        </p:nvSpPr>
        <p:spPr>
          <a:xfrm>
            <a:off x="8344521" y="1507828"/>
            <a:ext cx="177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Rural Drive Cycle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02FE5C8-AA1C-4208-83B1-F895E692AEE7}"/>
              </a:ext>
            </a:extLst>
          </p:cNvPr>
          <p:cNvCxnSpPr/>
          <p:nvPr/>
        </p:nvCxnSpPr>
        <p:spPr>
          <a:xfrm>
            <a:off x="8514171" y="4042612"/>
            <a:ext cx="321954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A8F9F17-BB7E-4F6A-977D-7250E23FBC81}"/>
              </a:ext>
            </a:extLst>
          </p:cNvPr>
          <p:cNvSpPr txBox="1"/>
          <p:nvPr/>
        </p:nvSpPr>
        <p:spPr>
          <a:xfrm>
            <a:off x="10317196" y="3711782"/>
            <a:ext cx="141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SOC = 84.7%</a:t>
            </a:r>
          </a:p>
        </p:txBody>
      </p:sp>
    </p:spTree>
    <p:extLst>
      <p:ext uri="{BB962C8B-B14F-4D97-AF65-F5344CB8AC3E}">
        <p14:creationId xmlns:p14="http://schemas.microsoft.com/office/powerpoint/2010/main" val="341879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81A3-0CF6-4AF9-BB1E-6CDBF7F8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656"/>
          </a:xfrm>
        </p:spPr>
        <p:txBody>
          <a:bodyPr/>
          <a:lstStyle/>
          <a:p>
            <a:r>
              <a:rPr lang="en-US" dirty="0"/>
              <a:t>Energy Consumed for different drive cycle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E3032511-CAF3-4693-8E4E-58AD8655DD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590188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97851474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8198851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04168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NEDC Drive Cycle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Urban Drive Cycle 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Rural Drive Cycle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311448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182.17 Wh/Km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270.2 Wh/Km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155.2Wh/Km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247261183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21F66EC-EFC0-4548-BCC9-D0B6E80B93B4}"/>
              </a:ext>
            </a:extLst>
          </p:cNvPr>
          <p:cNvSpPr txBox="1"/>
          <p:nvPr/>
        </p:nvSpPr>
        <p:spPr>
          <a:xfrm>
            <a:off x="1122791" y="1861547"/>
            <a:ext cx="937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120 Nm</a:t>
            </a:r>
          </a:p>
        </p:txBody>
      </p:sp>
    </p:spTree>
    <p:extLst>
      <p:ext uri="{BB962C8B-B14F-4D97-AF65-F5344CB8AC3E}">
        <p14:creationId xmlns:p14="http://schemas.microsoft.com/office/powerpoint/2010/main" val="3058386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145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Sizing Of Electric Vehicle Component Using -Dynamic Modeling Approach</vt:lpstr>
      <vt:lpstr>Motor Torque for different drive cycle</vt:lpstr>
      <vt:lpstr>Motor Power for different drive cycle</vt:lpstr>
      <vt:lpstr>Battery current for different drive cycle</vt:lpstr>
      <vt:lpstr>Battery SOC for different drive cycle</vt:lpstr>
      <vt:lpstr>Energy Consumed for different drive 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Rajkumar</dc:creator>
  <cp:lastModifiedBy>Mohan Rajkumar</cp:lastModifiedBy>
  <cp:revision>9</cp:revision>
  <dcterms:created xsi:type="dcterms:W3CDTF">2024-10-11T09:22:39Z</dcterms:created>
  <dcterms:modified xsi:type="dcterms:W3CDTF">2024-10-11T10:57:17Z</dcterms:modified>
</cp:coreProperties>
</file>