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46234-E756-4695-8B24-F802995DAA86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C1046-0418-4DFE-AE09-8DA86B2C92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343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46234-E756-4695-8B24-F802995DAA86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C1046-0418-4DFE-AE09-8DA86B2C92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3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46234-E756-4695-8B24-F802995DAA86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C1046-0418-4DFE-AE09-8DA86B2C92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794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46234-E756-4695-8B24-F802995DAA86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C1046-0418-4DFE-AE09-8DA86B2C92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421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46234-E756-4695-8B24-F802995DAA86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C1046-0418-4DFE-AE09-8DA86B2C92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2093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46234-E756-4695-8B24-F802995DAA86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C1046-0418-4DFE-AE09-8DA86B2C92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8681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46234-E756-4695-8B24-F802995DAA86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C1046-0418-4DFE-AE09-8DA86B2C92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1849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46234-E756-4695-8B24-F802995DAA86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C1046-0418-4DFE-AE09-8DA86B2C92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3704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46234-E756-4695-8B24-F802995DAA86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C1046-0418-4DFE-AE09-8DA86B2C92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1528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46234-E756-4695-8B24-F802995DAA86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C1046-0418-4DFE-AE09-8DA86B2C92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15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46234-E756-4695-8B24-F802995DAA86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C1046-0418-4DFE-AE09-8DA86B2C92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031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46234-E756-4695-8B24-F802995DAA86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C1046-0418-4DFE-AE09-8DA86B2C92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4982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 dirty="0"/>
              <a:t>ConfigMap</a:t>
            </a:r>
          </a:p>
        </p:txBody>
      </p:sp>
      <p:pic>
        <p:nvPicPr>
          <p:cNvPr id="5" name="Picture 3" descr="Image result for kubernetes">
            <a:hlinkClick r:id="rId2"/>
            <a:extLst>
              <a:ext uri="{FF2B5EF4-FFF2-40B4-BE49-F238E27FC236}">
                <a16:creationId xmlns:a16="http://schemas.microsoft.com/office/drawing/2014/main" id="{84B3CDF6-C838-4C67-9E37-3E86DB2DE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" y="1756761"/>
            <a:ext cx="3425957" cy="334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457189" indent="-457189"/>
            <a:r>
              <a:rPr lang="en-US" sz="2000" dirty="0"/>
              <a:t>The input is </a:t>
            </a:r>
            <a:r>
              <a:rPr lang="en-US" sz="2000" b="1" dirty="0"/>
              <a:t>again</a:t>
            </a:r>
            <a:r>
              <a:rPr lang="en-US" sz="2000" dirty="0"/>
              <a:t> key-value pairs </a:t>
            </a:r>
          </a:p>
          <a:p>
            <a:pPr marL="457189" indent="-457189"/>
            <a:r>
              <a:rPr lang="en-US" sz="2000" dirty="0"/>
              <a:t>The </a:t>
            </a:r>
            <a:r>
              <a:rPr lang="en-US" sz="2000" dirty="0" err="1"/>
              <a:t>ConfigMap</a:t>
            </a:r>
            <a:r>
              <a:rPr lang="en-US" sz="2000" dirty="0"/>
              <a:t> key-value pairs can then be read by the app using: </a:t>
            </a:r>
          </a:p>
          <a:p>
            <a:pPr marL="1066773" lvl="1" indent="-457189"/>
            <a:r>
              <a:rPr lang="en-US" sz="2000" b="1" dirty="0"/>
              <a:t>Environment</a:t>
            </a:r>
            <a:r>
              <a:rPr lang="en-US" sz="2000" dirty="0"/>
              <a:t> Variables </a:t>
            </a:r>
          </a:p>
          <a:p>
            <a:pPr marL="1066773" lvl="1" indent="-457189"/>
            <a:r>
              <a:rPr lang="en-US" sz="2000" b="1" dirty="0"/>
              <a:t>Container command line arguments </a:t>
            </a:r>
            <a:r>
              <a:rPr lang="en-US" sz="2000" dirty="0"/>
              <a:t>in the Pod Configuration</a:t>
            </a:r>
          </a:p>
          <a:p>
            <a:pPr marL="1066773" lvl="1" indent="-457189"/>
            <a:r>
              <a:rPr lang="en-US" sz="2000" dirty="0"/>
              <a:t>Using </a:t>
            </a:r>
            <a:r>
              <a:rPr lang="en-US" sz="2000" b="1" dirty="0"/>
              <a:t>Volumes </a:t>
            </a:r>
          </a:p>
        </p:txBody>
      </p:sp>
    </p:spTree>
    <p:extLst>
      <p:ext uri="{BB962C8B-B14F-4D97-AF65-F5344CB8AC3E}">
        <p14:creationId xmlns:p14="http://schemas.microsoft.com/office/powerpoint/2010/main" val="33939606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 dirty="0"/>
              <a:t>ConfigMap</a:t>
            </a:r>
          </a:p>
        </p:txBody>
      </p:sp>
      <p:pic>
        <p:nvPicPr>
          <p:cNvPr id="5" name="Picture 3" descr="Image result for kubernetes">
            <a:hlinkClick r:id="rId2"/>
            <a:extLst>
              <a:ext uri="{FF2B5EF4-FFF2-40B4-BE49-F238E27FC236}">
                <a16:creationId xmlns:a16="http://schemas.microsoft.com/office/drawing/2014/main" id="{2834DB50-1651-4F4F-B93B-225BBEFA3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" y="1756761"/>
            <a:ext cx="3425957" cy="334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pPr marL="457189" indent="-457189"/>
            <a:r>
              <a:rPr lang="en-US" sz="2000"/>
              <a:t>A ConfigMap can also contain </a:t>
            </a:r>
            <a:r>
              <a:rPr lang="en-US" sz="2000" b="1"/>
              <a:t>full configuration </a:t>
            </a:r>
            <a:r>
              <a:rPr lang="en-US" sz="2000"/>
              <a:t>files </a:t>
            </a:r>
          </a:p>
          <a:p>
            <a:pPr marL="1066773" lvl="1" indent="-457189"/>
            <a:r>
              <a:rPr lang="en-US" sz="2000"/>
              <a:t>e.g. an webserver config file </a:t>
            </a:r>
          </a:p>
          <a:p>
            <a:pPr marL="457189" indent="-457189"/>
            <a:r>
              <a:rPr lang="en-US" sz="2000"/>
              <a:t>This file can then be </a:t>
            </a:r>
            <a:r>
              <a:rPr lang="en-US" sz="2000" b="1"/>
              <a:t>mounted</a:t>
            </a:r>
            <a:r>
              <a:rPr lang="en-US" sz="2000"/>
              <a:t> using volumes where the application expects it config file </a:t>
            </a:r>
          </a:p>
          <a:p>
            <a:pPr marL="457189" indent="-457189"/>
            <a:r>
              <a:rPr lang="en-US" sz="2000"/>
              <a:t>This way you can </a:t>
            </a:r>
            <a:r>
              <a:rPr lang="en-US" sz="2000" b="1"/>
              <a:t>“inject” </a:t>
            </a:r>
            <a:r>
              <a:rPr lang="en-US" sz="2000"/>
              <a:t>configuration settings into containers without changing the container itself</a:t>
            </a:r>
          </a:p>
        </p:txBody>
      </p:sp>
    </p:spTree>
    <p:extLst>
      <p:ext uri="{BB962C8B-B14F-4D97-AF65-F5344CB8AC3E}">
        <p14:creationId xmlns:p14="http://schemas.microsoft.com/office/powerpoint/2010/main" val="1286311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 dirty="0"/>
              <a:t>ConfigMap</a:t>
            </a:r>
          </a:p>
        </p:txBody>
      </p:sp>
      <p:pic>
        <p:nvPicPr>
          <p:cNvPr id="5" name="Picture 3" descr="Image result for kubernetes">
            <a:hlinkClick r:id="rId2"/>
            <a:extLst>
              <a:ext uri="{FF2B5EF4-FFF2-40B4-BE49-F238E27FC236}">
                <a16:creationId xmlns:a16="http://schemas.microsoft.com/office/drawing/2014/main" id="{34F52D3C-1DE0-47D9-ACD4-4BC0FE2F3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" y="1756761"/>
            <a:ext cx="3425957" cy="334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pPr marL="457189" indent="-457189"/>
            <a:r>
              <a:rPr lang="en-US" sz="2000"/>
              <a:t>To generate configmap using files: </a:t>
            </a:r>
          </a:p>
          <a:p>
            <a:pPr marL="457189" indent="-457189"/>
            <a:endParaRPr lang="en-US" sz="2000"/>
          </a:p>
          <a:p>
            <a:pPr marL="457189" indent="-457189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903908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 dirty="0"/>
              <a:t>Using ConfigMap</a:t>
            </a:r>
          </a:p>
        </p:txBody>
      </p:sp>
      <p:pic>
        <p:nvPicPr>
          <p:cNvPr id="5" name="Picture 3" descr="Image result for kubernetes">
            <a:hlinkClick r:id="rId2"/>
            <a:extLst>
              <a:ext uri="{FF2B5EF4-FFF2-40B4-BE49-F238E27FC236}">
                <a16:creationId xmlns:a16="http://schemas.microsoft.com/office/drawing/2014/main" id="{F35BA69B-F99A-413B-9942-076494078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" y="1756761"/>
            <a:ext cx="3425957" cy="334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pPr marL="457189" indent="-457189"/>
            <a:r>
              <a:rPr lang="en-US" sz="2000"/>
              <a:t>You can create a pod that exposes the ConfigMap using a volume</a:t>
            </a:r>
          </a:p>
          <a:p>
            <a:pPr marL="457189" indent="-457189"/>
            <a:r>
              <a:rPr lang="en-US" sz="2000"/>
              <a:t>YMAL</a:t>
            </a:r>
          </a:p>
          <a:p>
            <a:pPr marL="457189" indent="-457189"/>
            <a:endParaRPr lang="en-US" sz="2000"/>
          </a:p>
          <a:p>
            <a:pPr marL="457189" indent="-457189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35460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 dirty="0"/>
              <a:t>Using ConfigMap</a:t>
            </a:r>
          </a:p>
        </p:txBody>
      </p:sp>
      <p:pic>
        <p:nvPicPr>
          <p:cNvPr id="5" name="Picture 3" descr="Image result for kubernetes">
            <a:hlinkClick r:id="rId2"/>
            <a:extLst>
              <a:ext uri="{FF2B5EF4-FFF2-40B4-BE49-F238E27FC236}">
                <a16:creationId xmlns:a16="http://schemas.microsoft.com/office/drawing/2014/main" id="{37AFAC10-3A78-4834-AC5F-9621F4FE7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" y="1756761"/>
            <a:ext cx="3425957" cy="334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pPr marL="457189" indent="-457189"/>
            <a:r>
              <a:rPr lang="en-US" sz="2000"/>
              <a:t>You can create a pod that exposes the ConfigMap as environment variables</a:t>
            </a:r>
          </a:p>
          <a:p>
            <a:pPr marL="457189" indent="-457189"/>
            <a:r>
              <a:rPr lang="en-US" sz="2000"/>
              <a:t>YMAL</a:t>
            </a:r>
          </a:p>
          <a:p>
            <a:pPr marL="457189" indent="-457189"/>
            <a:endParaRPr lang="en-US" sz="2000"/>
          </a:p>
          <a:p>
            <a:pPr marL="457189" indent="-457189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6869778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 dirty="0"/>
              <a:t>Demo Placeholder</a:t>
            </a:r>
            <a:endParaRPr lang="en-US"/>
          </a:p>
        </p:txBody>
      </p:sp>
      <p:pic>
        <p:nvPicPr>
          <p:cNvPr id="5" name="Picture 3" descr="Image result for kubernetes">
            <a:hlinkClick r:id="rId2"/>
            <a:extLst>
              <a:ext uri="{FF2B5EF4-FFF2-40B4-BE49-F238E27FC236}">
                <a16:creationId xmlns:a16="http://schemas.microsoft.com/office/drawing/2014/main" id="{90075717-2B7C-4263-A1E0-ADC1A1648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" y="1756761"/>
            <a:ext cx="3425957" cy="334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r>
              <a:rPr lang="en-US" sz="2000"/>
              <a:t>Config Map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758448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 descr="Image result for kubernetes">
            <a:hlinkClick r:id="rId2"/>
            <a:extLst>
              <a:ext uri="{FF2B5EF4-FFF2-40B4-BE49-F238E27FC236}">
                <a16:creationId xmlns:a16="http://schemas.microsoft.com/office/drawing/2014/main" id="{43D592DA-6AB4-4C5C-A5B0-A0B23D6CB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716" y="2426818"/>
            <a:ext cx="4095618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CD919DF-6752-499B-9333-9022E3789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2687898"/>
            <a:ext cx="5455917" cy="347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405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121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ConfigMap</vt:lpstr>
      <vt:lpstr>ConfigMap</vt:lpstr>
      <vt:lpstr>ConfigMap</vt:lpstr>
      <vt:lpstr>Using ConfigMap</vt:lpstr>
      <vt:lpstr>Using ConfigMap</vt:lpstr>
      <vt:lpstr>Demo Placeholder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ConfigMap</dc:title>
  <dc:creator>activeai</dc:creator>
  <cp:lastModifiedBy>activeai</cp:lastModifiedBy>
  <cp:revision>3</cp:revision>
  <dcterms:created xsi:type="dcterms:W3CDTF">2018-10-22T22:52:45Z</dcterms:created>
  <dcterms:modified xsi:type="dcterms:W3CDTF">2018-10-23T00:49:30Z</dcterms:modified>
</cp:coreProperties>
</file>