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1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78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9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7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0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Jobs and Cronjobs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03499-8BB8-4244-BAD1-6B84E4DF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8489" y="3098260"/>
            <a:ext cx="5644462" cy="1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Jobs and cronjobs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EF88A5-1AAA-45E0-9A8E-656E4638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01" y="3511684"/>
            <a:ext cx="5629390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Use case of Jobs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E0DB3-B941-4353-8363-C18218173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9692" y="3142035"/>
            <a:ext cx="56236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Jobs and cronjobs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129F7-D6CB-4F09-8678-59A26EB0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5073" y="2908570"/>
            <a:ext cx="5455917" cy="25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Jobs and Cronjobs </vt:lpstr>
      <vt:lpstr>Jobs and cronjobs </vt:lpstr>
      <vt:lpstr>Use case of Jobs</vt:lpstr>
      <vt:lpstr>Jobs and cronjobs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and Cronjobs </dc:title>
  <dc:creator>activeai</dc:creator>
  <cp:lastModifiedBy>activeai</cp:lastModifiedBy>
  <cp:revision>1</cp:revision>
  <dcterms:created xsi:type="dcterms:W3CDTF">2018-10-22T13:14:42Z</dcterms:created>
  <dcterms:modified xsi:type="dcterms:W3CDTF">2018-10-22T13:15:18Z</dcterms:modified>
</cp:coreProperties>
</file>