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0" r:id="rId7"/>
    <p:sldId id="261" r:id="rId8"/>
    <p:sldId id="258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3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8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8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0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3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6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10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6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6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8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F4B6-B27E-4526-A1F1-7B697A424504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622300"/>
            <a:ext cx="9856436" cy="5143500"/>
          </a:xfrm>
          <a:prstGeom prst="rect">
            <a:avLst/>
          </a:prstGeom>
        </p:spPr>
      </p:pic>
      <p:pic>
        <p:nvPicPr>
          <p:cNvPr id="6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111DCBC-26CF-4F63-86D5-D076A56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5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615950"/>
            <a:ext cx="9939327" cy="5149850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2E615E9-2833-4B85-BCED-ADBAC7D8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NodeSelector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76954" cy="4351338"/>
          </a:xfrm>
        </p:spPr>
        <p:txBody>
          <a:bodyPr/>
          <a:lstStyle/>
          <a:p>
            <a:r>
              <a:rPr lang="en-US" dirty="0" err="1"/>
              <a:t>nodeSelector</a:t>
            </a:r>
            <a:r>
              <a:rPr lang="en-US" dirty="0"/>
              <a:t> is the simplest form of constraint. </a:t>
            </a:r>
            <a:r>
              <a:rPr lang="en-US" dirty="0" err="1"/>
              <a:t>nodeSelector</a:t>
            </a:r>
            <a:r>
              <a:rPr lang="en-US" dirty="0"/>
              <a:t> is a field of </a:t>
            </a:r>
            <a:r>
              <a:rPr lang="en-US" dirty="0" err="1"/>
              <a:t>PodSpec</a:t>
            </a:r>
            <a:r>
              <a:rPr lang="en-US" dirty="0"/>
              <a:t>. </a:t>
            </a:r>
          </a:p>
          <a:p>
            <a:r>
              <a:rPr lang="en-US" dirty="0"/>
              <a:t>It specifies a map of key-value pairs. </a:t>
            </a:r>
          </a:p>
          <a:p>
            <a:r>
              <a:rPr lang="en-US" dirty="0"/>
              <a:t>For the pod to be eligible to run on a node, the node must have each of the indicated key-value pairs as labels (it can have additional labels as well). </a:t>
            </a:r>
          </a:p>
          <a:p>
            <a:r>
              <a:rPr lang="en-US" b="1" dirty="0"/>
              <a:t>Give some customize label for classify host and define some selector criteria for specific node run Pods</a:t>
            </a:r>
            <a:endParaRPr lang="en-SG" b="1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CA1FECBE-0939-4119-8920-D57B2327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3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NodeSelector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043" y="1825625"/>
            <a:ext cx="5819914" cy="4351338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A12764B-C4B5-4E79-8BFB-BB64ECC7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451"/>
          </a:xfrm>
        </p:spPr>
        <p:txBody>
          <a:bodyPr>
            <a:normAutofit fontScale="90000"/>
          </a:bodyPr>
          <a:lstStyle/>
          <a:p>
            <a:r>
              <a:rPr lang="en-US" dirty="0"/>
              <a:t>Taint and Tolerations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Node side consideration • Force/Repel Pods from Node </a:t>
            </a:r>
          </a:p>
          <a:p>
            <a:pPr marL="0" indent="0">
              <a:buNone/>
            </a:pPr>
            <a:r>
              <a:rPr lang="en-US" dirty="0"/>
              <a:t> Taint will apply to Node for protect “node” to run any pods without “tolerate” match taint </a:t>
            </a:r>
          </a:p>
          <a:p>
            <a:pPr marL="0" indent="0">
              <a:buNone/>
            </a:pPr>
            <a:r>
              <a:rPr lang="en-US" dirty="0"/>
              <a:t>Tolerations apply to Pods for suggest (Not required) Pods to schedule </a:t>
            </a:r>
          </a:p>
          <a:p>
            <a:pPr marL="0" indent="0">
              <a:buNone/>
            </a:pPr>
            <a:r>
              <a:rPr lang="en-US" dirty="0"/>
              <a:t> Use Case: o Dedicated Node / Maintenance Node o Special Hardware Node</a:t>
            </a:r>
            <a:endParaRPr lang="en-SG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03ED25F2-4F28-477B-B091-6BA8D6A6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44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1" y="-1"/>
            <a:ext cx="12121648" cy="685800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9D4DE509-AA5E-48F7-ADD4-DC864473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87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02638"/>
            <a:ext cx="12278098" cy="6652724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C30D2FF8-6F1B-47D1-8CCE-1F4B30D4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79450"/>
            <a:ext cx="9910599" cy="5001503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8684C97-5D09-49FE-A0F7-F62F4C6B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2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Drain the node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94B7171F-84B3-4D62-864B-31C544B7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7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NodeSelector</vt:lpstr>
      <vt:lpstr>NodeSelector</vt:lpstr>
      <vt:lpstr>Taint and Tolerations </vt:lpstr>
      <vt:lpstr>PowerPoint Presentation</vt:lpstr>
      <vt:lpstr>PowerPoint Presentation</vt:lpstr>
      <vt:lpstr>PowerPoint Presentation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8</cp:revision>
  <dcterms:created xsi:type="dcterms:W3CDTF">2018-10-21T02:44:05Z</dcterms:created>
  <dcterms:modified xsi:type="dcterms:W3CDTF">2018-10-25T15:38:34Z</dcterms:modified>
</cp:coreProperties>
</file>