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  <p:sldId id="275" r:id="rId7"/>
    <p:sldId id="257" r:id="rId8"/>
    <p:sldId id="262" r:id="rId9"/>
    <p:sldId id="26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8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072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425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297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26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35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503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381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55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695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6D-F840-4123-BB13-5EA365B3DE4E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16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596D-F840-4123-BB13-5EA365B3DE4E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62AF0-094C-4C4D-B9EB-F4B6F0636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654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46A3C1C0-846E-4699-9C16-7DD7B99D7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2" y="972924"/>
            <a:ext cx="3547765" cy="346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667" y="1167318"/>
            <a:ext cx="7983076" cy="425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2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3" y="643467"/>
            <a:ext cx="103647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5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1C29A97D-0EFD-4A83-9882-C1466532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35" y="925469"/>
            <a:ext cx="5129784" cy="500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80" y="2133729"/>
            <a:ext cx="5129784" cy="25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1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571500"/>
            <a:ext cx="10795000" cy="5715000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DE789646-55A7-4ED5-B960-F863A2EB6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1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6C512-FA6E-49AD-9E2C-71D919F6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SG" sz="3200">
                <a:solidFill>
                  <a:schemeClr val="bg1"/>
                </a:solidFill>
              </a:rPr>
              <a:t>Quota and Limits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40B6E-D875-48B7-A6D0-7B30D562C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28" y="1675227"/>
            <a:ext cx="90137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5" y="643467"/>
            <a:ext cx="103167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7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730250"/>
            <a:ext cx="10985500" cy="539750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E4A58C02-1431-46EC-976D-6CD374A83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57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685800"/>
            <a:ext cx="10909300" cy="5486400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795D8B82-D025-4C59-812A-928D01091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35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Quota and Limits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activeai</dc:creator>
  <cp:lastModifiedBy>activeai</cp:lastModifiedBy>
  <cp:revision>3</cp:revision>
  <dcterms:created xsi:type="dcterms:W3CDTF">2018-10-25T13:19:18Z</dcterms:created>
  <dcterms:modified xsi:type="dcterms:W3CDTF">2018-10-25T14:06:43Z</dcterms:modified>
</cp:coreProperties>
</file>