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61" r:id="rId2"/>
    <p:sldId id="275" r:id="rId3"/>
    <p:sldId id="260" r:id="rId4"/>
    <p:sldId id="262" r:id="rId5"/>
    <p:sldId id="274"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1"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28D333-BE2B-45D1-ACD8-9759C82DF2B9}" type="datetimeFigureOut">
              <a:rPr lang="en-SG" smtClean="0"/>
              <a:t>25/10/2018</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4CD0FB-22C6-4A06-96EE-1B2239B582CE}" type="slidenum">
              <a:rPr lang="en-SG" smtClean="0"/>
              <a:t>‹#›</a:t>
            </a:fld>
            <a:endParaRPr lang="en-SG"/>
          </a:p>
        </p:txBody>
      </p:sp>
    </p:spTree>
    <p:extLst>
      <p:ext uri="{BB962C8B-B14F-4D97-AF65-F5344CB8AC3E}">
        <p14:creationId xmlns:p14="http://schemas.microsoft.com/office/powerpoint/2010/main" val="4127041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614CD0FB-22C6-4A06-96EE-1B2239B582CE}" type="slidenum">
              <a:rPr lang="en-SG" smtClean="0"/>
              <a:t>3</a:t>
            </a:fld>
            <a:endParaRPr lang="en-SG"/>
          </a:p>
        </p:txBody>
      </p:sp>
    </p:spTree>
    <p:extLst>
      <p:ext uri="{BB962C8B-B14F-4D97-AF65-F5344CB8AC3E}">
        <p14:creationId xmlns:p14="http://schemas.microsoft.com/office/powerpoint/2010/main" val="29929025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p:cNvSpPr>
            <a:spLocks noGrp="1"/>
          </p:cNvSpPr>
          <p:nvPr>
            <p:ph type="dt" sz="half" idx="10"/>
          </p:nvPr>
        </p:nvSpPr>
        <p:spPr/>
        <p:txBody>
          <a:bodyPr/>
          <a:lstStyle/>
          <a:p>
            <a:fld id="{981537E1-7AA7-47AC-B885-1DF6B4C86F00}" type="datetimeFigureOut">
              <a:rPr lang="en-SG" smtClean="0"/>
              <a:t>25/10/2018</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9CA36C1D-C2E9-47A8-BCF8-CE8927C5F0A5}" type="slidenum">
              <a:rPr lang="en-SG" smtClean="0"/>
              <a:t>‹#›</a:t>
            </a:fld>
            <a:endParaRPr lang="en-SG"/>
          </a:p>
        </p:txBody>
      </p:sp>
    </p:spTree>
    <p:extLst>
      <p:ext uri="{BB962C8B-B14F-4D97-AF65-F5344CB8AC3E}">
        <p14:creationId xmlns:p14="http://schemas.microsoft.com/office/powerpoint/2010/main" val="337591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981537E1-7AA7-47AC-B885-1DF6B4C86F00}" type="datetimeFigureOut">
              <a:rPr lang="en-SG" smtClean="0"/>
              <a:t>25/10/2018</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9CA36C1D-C2E9-47A8-BCF8-CE8927C5F0A5}" type="slidenum">
              <a:rPr lang="en-SG" smtClean="0"/>
              <a:t>‹#›</a:t>
            </a:fld>
            <a:endParaRPr lang="en-SG"/>
          </a:p>
        </p:txBody>
      </p:sp>
    </p:spTree>
    <p:extLst>
      <p:ext uri="{BB962C8B-B14F-4D97-AF65-F5344CB8AC3E}">
        <p14:creationId xmlns:p14="http://schemas.microsoft.com/office/powerpoint/2010/main" val="3389463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981537E1-7AA7-47AC-B885-1DF6B4C86F00}" type="datetimeFigureOut">
              <a:rPr lang="en-SG" smtClean="0"/>
              <a:t>25/10/2018</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9CA36C1D-C2E9-47A8-BCF8-CE8927C5F0A5}" type="slidenum">
              <a:rPr lang="en-SG" smtClean="0"/>
              <a:t>‹#›</a:t>
            </a:fld>
            <a:endParaRPr lang="en-SG"/>
          </a:p>
        </p:txBody>
      </p:sp>
    </p:spTree>
    <p:extLst>
      <p:ext uri="{BB962C8B-B14F-4D97-AF65-F5344CB8AC3E}">
        <p14:creationId xmlns:p14="http://schemas.microsoft.com/office/powerpoint/2010/main" val="2489861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981537E1-7AA7-47AC-B885-1DF6B4C86F00}" type="datetimeFigureOut">
              <a:rPr lang="en-SG" smtClean="0"/>
              <a:t>25/10/2018</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9CA36C1D-C2E9-47A8-BCF8-CE8927C5F0A5}" type="slidenum">
              <a:rPr lang="en-SG" smtClean="0"/>
              <a:t>‹#›</a:t>
            </a:fld>
            <a:endParaRPr lang="en-SG"/>
          </a:p>
        </p:txBody>
      </p:sp>
    </p:spTree>
    <p:extLst>
      <p:ext uri="{BB962C8B-B14F-4D97-AF65-F5344CB8AC3E}">
        <p14:creationId xmlns:p14="http://schemas.microsoft.com/office/powerpoint/2010/main" val="4237199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1537E1-7AA7-47AC-B885-1DF6B4C86F00}" type="datetimeFigureOut">
              <a:rPr lang="en-SG" smtClean="0"/>
              <a:t>25/10/2018</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9CA36C1D-C2E9-47A8-BCF8-CE8927C5F0A5}" type="slidenum">
              <a:rPr lang="en-SG" smtClean="0"/>
              <a:t>‹#›</a:t>
            </a:fld>
            <a:endParaRPr lang="en-SG"/>
          </a:p>
        </p:txBody>
      </p:sp>
    </p:spTree>
    <p:extLst>
      <p:ext uri="{BB962C8B-B14F-4D97-AF65-F5344CB8AC3E}">
        <p14:creationId xmlns:p14="http://schemas.microsoft.com/office/powerpoint/2010/main" val="1689041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p:cNvSpPr>
            <a:spLocks noGrp="1"/>
          </p:cNvSpPr>
          <p:nvPr>
            <p:ph type="dt" sz="half" idx="10"/>
          </p:nvPr>
        </p:nvSpPr>
        <p:spPr/>
        <p:txBody>
          <a:bodyPr/>
          <a:lstStyle/>
          <a:p>
            <a:fld id="{981537E1-7AA7-47AC-B885-1DF6B4C86F00}" type="datetimeFigureOut">
              <a:rPr lang="en-SG" smtClean="0"/>
              <a:t>25/10/2018</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9CA36C1D-C2E9-47A8-BCF8-CE8927C5F0A5}" type="slidenum">
              <a:rPr lang="en-SG" smtClean="0"/>
              <a:t>‹#›</a:t>
            </a:fld>
            <a:endParaRPr lang="en-SG"/>
          </a:p>
        </p:txBody>
      </p:sp>
    </p:spTree>
    <p:extLst>
      <p:ext uri="{BB962C8B-B14F-4D97-AF65-F5344CB8AC3E}">
        <p14:creationId xmlns:p14="http://schemas.microsoft.com/office/powerpoint/2010/main" val="769444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p:cNvSpPr>
            <a:spLocks noGrp="1"/>
          </p:cNvSpPr>
          <p:nvPr>
            <p:ph type="dt" sz="half" idx="10"/>
          </p:nvPr>
        </p:nvSpPr>
        <p:spPr/>
        <p:txBody>
          <a:bodyPr/>
          <a:lstStyle/>
          <a:p>
            <a:fld id="{981537E1-7AA7-47AC-B885-1DF6B4C86F00}" type="datetimeFigureOut">
              <a:rPr lang="en-SG" smtClean="0"/>
              <a:t>25/10/2018</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9CA36C1D-C2E9-47A8-BCF8-CE8927C5F0A5}" type="slidenum">
              <a:rPr lang="en-SG" smtClean="0"/>
              <a:t>‹#›</a:t>
            </a:fld>
            <a:endParaRPr lang="en-SG"/>
          </a:p>
        </p:txBody>
      </p:sp>
    </p:spTree>
    <p:extLst>
      <p:ext uri="{BB962C8B-B14F-4D97-AF65-F5344CB8AC3E}">
        <p14:creationId xmlns:p14="http://schemas.microsoft.com/office/powerpoint/2010/main" val="1568642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Date Placeholder 2"/>
          <p:cNvSpPr>
            <a:spLocks noGrp="1"/>
          </p:cNvSpPr>
          <p:nvPr>
            <p:ph type="dt" sz="half" idx="10"/>
          </p:nvPr>
        </p:nvSpPr>
        <p:spPr/>
        <p:txBody>
          <a:bodyPr/>
          <a:lstStyle/>
          <a:p>
            <a:fld id="{981537E1-7AA7-47AC-B885-1DF6B4C86F00}" type="datetimeFigureOut">
              <a:rPr lang="en-SG" smtClean="0"/>
              <a:t>25/10/2018</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9CA36C1D-C2E9-47A8-BCF8-CE8927C5F0A5}" type="slidenum">
              <a:rPr lang="en-SG" smtClean="0"/>
              <a:t>‹#›</a:t>
            </a:fld>
            <a:endParaRPr lang="en-SG"/>
          </a:p>
        </p:txBody>
      </p:sp>
    </p:spTree>
    <p:extLst>
      <p:ext uri="{BB962C8B-B14F-4D97-AF65-F5344CB8AC3E}">
        <p14:creationId xmlns:p14="http://schemas.microsoft.com/office/powerpoint/2010/main" val="582678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1537E1-7AA7-47AC-B885-1DF6B4C86F00}" type="datetimeFigureOut">
              <a:rPr lang="en-SG" smtClean="0"/>
              <a:t>25/10/2018</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9CA36C1D-C2E9-47A8-BCF8-CE8927C5F0A5}" type="slidenum">
              <a:rPr lang="en-SG" smtClean="0"/>
              <a:t>‹#›</a:t>
            </a:fld>
            <a:endParaRPr lang="en-SG"/>
          </a:p>
        </p:txBody>
      </p:sp>
    </p:spTree>
    <p:extLst>
      <p:ext uri="{BB962C8B-B14F-4D97-AF65-F5344CB8AC3E}">
        <p14:creationId xmlns:p14="http://schemas.microsoft.com/office/powerpoint/2010/main" val="3215584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1537E1-7AA7-47AC-B885-1DF6B4C86F00}" type="datetimeFigureOut">
              <a:rPr lang="en-SG" smtClean="0"/>
              <a:t>25/10/2018</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9CA36C1D-C2E9-47A8-BCF8-CE8927C5F0A5}" type="slidenum">
              <a:rPr lang="en-SG" smtClean="0"/>
              <a:t>‹#›</a:t>
            </a:fld>
            <a:endParaRPr lang="en-SG"/>
          </a:p>
        </p:txBody>
      </p:sp>
    </p:spTree>
    <p:extLst>
      <p:ext uri="{BB962C8B-B14F-4D97-AF65-F5344CB8AC3E}">
        <p14:creationId xmlns:p14="http://schemas.microsoft.com/office/powerpoint/2010/main" val="3914374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1537E1-7AA7-47AC-B885-1DF6B4C86F00}" type="datetimeFigureOut">
              <a:rPr lang="en-SG" smtClean="0"/>
              <a:t>25/10/2018</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9CA36C1D-C2E9-47A8-BCF8-CE8927C5F0A5}" type="slidenum">
              <a:rPr lang="en-SG" smtClean="0"/>
              <a:t>‹#›</a:t>
            </a:fld>
            <a:endParaRPr lang="en-SG"/>
          </a:p>
        </p:txBody>
      </p:sp>
    </p:spTree>
    <p:extLst>
      <p:ext uri="{BB962C8B-B14F-4D97-AF65-F5344CB8AC3E}">
        <p14:creationId xmlns:p14="http://schemas.microsoft.com/office/powerpoint/2010/main" val="1258468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1537E1-7AA7-47AC-B885-1DF6B4C86F00}" type="datetimeFigureOut">
              <a:rPr lang="en-SG" smtClean="0"/>
              <a:t>25/10/2018</a:t>
            </a:fld>
            <a:endParaRPr lang="en-SG"/>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A36C1D-C2E9-47A8-BCF8-CE8927C5F0A5}" type="slidenum">
              <a:rPr lang="en-SG" smtClean="0"/>
              <a:t>‹#›</a:t>
            </a:fld>
            <a:endParaRPr lang="en-SG"/>
          </a:p>
        </p:txBody>
      </p:sp>
    </p:spTree>
    <p:extLst>
      <p:ext uri="{BB962C8B-B14F-4D97-AF65-F5344CB8AC3E}">
        <p14:creationId xmlns:p14="http://schemas.microsoft.com/office/powerpoint/2010/main" val="15505973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google.com/imgres?imgurl=https://upload.wikimedia.org/wikipedia/en/0/00/Kubernetes_(container_engine).png&amp;imgrefurl=https://en.wikipedia.org/wiki/Kubernetes&amp;docid=mAiMSke-OCtq1M&amp;tbnid=hUOG5_kMNvrNUM:&amp;vet=10ahUKEwiO5YichJjeAhUBfX0KHayADbgQMwg-KAIwAg..i&amp;w=209&amp;h=204&amp;bih=718&amp;biw=1477&amp;q=kubernetes&amp;ved=0ahUKEwiO5YichJjeAhUBfX0KHayADbgQMwg-KAIwAg&amp;iact=mrc&amp;uact=8"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google.com/imgres?imgurl=https://upload.wikimedia.org/wikipedia/en/0/00/Kubernetes_(container_engine).png&amp;imgrefurl=https://en.wikipedia.org/wiki/Kubernetes&amp;docid=mAiMSke-OCtq1M&amp;tbnid=hUOG5_kMNvrNUM:&amp;vet=10ahUKEwiO5YichJjeAhUBfX0KHayADbgQMwg-KAIwAg..i&amp;w=209&amp;h=204&amp;bih=718&amp;biw=1477&amp;q=kubernetes&amp;ved=0ahUKEwiO5YichJjeAhUBfX0KHayADbgQMwg-KAIwAg&amp;iact=mrc&amp;uact=8"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google.com/imgres?imgurl=https://upload.wikimedia.org/wikipedia/en/0/00/Kubernetes_(container_engine).png&amp;imgrefurl=https://en.wikipedia.org/wiki/Kubernetes&amp;docid=mAiMSke-OCtq1M&amp;tbnid=hUOG5_kMNvrNUM:&amp;vet=10ahUKEwiO5YichJjeAhUBfX0KHayADbgQMwg-KAIwAg..i&amp;w=209&amp;h=204&amp;bih=718&amp;biw=1477&amp;q=kubernetes&amp;ved=0ahUKEwiO5YichJjeAhUBfX0KHayADbgQMwg-KAIwAg&amp;iact=mrc&amp;uact=8"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google.com/imgres?imgurl=https://upload.wikimedia.org/wikipedia/en/0/00/Kubernetes_(container_engine).png&amp;imgrefurl=https://en.wikipedia.org/wiki/Kubernetes&amp;docid=mAiMSke-OCtq1M&amp;tbnid=hUOG5_kMNvrNUM:&amp;vet=10ahUKEwiO5YichJjeAhUBfX0KHayADbgQMwg-KAIwAg..i&amp;w=209&amp;h=204&amp;bih=718&amp;biw=1477&amp;q=kubernetes&amp;ved=0ahUKEwiO5YichJjeAhUBfX0KHayADbgQMwg-KAIwAg&amp;iact=mrc&amp;uact=8" TargetMode="Externa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use a Horizontal Pod </a:t>
            </a:r>
            <a:r>
              <a:rPr lang="en-US" b="1" dirty="0" err="1"/>
              <a:t>Autoscaler</a:t>
            </a:r>
            <a:r>
              <a:rPr lang="en-US" b="1" dirty="0"/>
              <a:t>?</a:t>
            </a:r>
            <a:br>
              <a:rPr lang="en-US" b="1" dirty="0"/>
            </a:br>
            <a:endParaRPr lang="en-SG" dirty="0"/>
          </a:p>
        </p:txBody>
      </p:sp>
      <p:sp>
        <p:nvSpPr>
          <p:cNvPr id="4" name="Rectangle 3"/>
          <p:cNvSpPr/>
          <p:nvPr/>
        </p:nvSpPr>
        <p:spPr>
          <a:xfrm>
            <a:off x="1275183" y="1829259"/>
            <a:ext cx="8475306" cy="1754326"/>
          </a:xfrm>
          <a:prstGeom prst="rect">
            <a:avLst/>
          </a:prstGeom>
        </p:spPr>
        <p:txBody>
          <a:bodyPr wrap="square">
            <a:spAutoFit/>
          </a:bodyPr>
          <a:lstStyle/>
          <a:p>
            <a:r>
              <a:rPr lang="en-US" dirty="0"/>
              <a:t>As the name suggests, this component would scale your application automatically. In the cloud, this can really help you reduce the compute and memory resources you will be billed for. Since the </a:t>
            </a:r>
            <a:r>
              <a:rPr lang="en-US" dirty="0" err="1"/>
              <a:t>Autoscaler</a:t>
            </a:r>
            <a:r>
              <a:rPr lang="en-US" dirty="0"/>
              <a:t> is sensitive to the resource utilization, when it sees that a lot of pods are just sitting idle it scales the application down and when the demand on those pods increases it scales the application up by creating new pods and the load gets distributed to those.</a:t>
            </a:r>
          </a:p>
        </p:txBody>
      </p:sp>
      <p:sp>
        <p:nvSpPr>
          <p:cNvPr id="7" name="Rectangle 6"/>
          <p:cNvSpPr/>
          <p:nvPr/>
        </p:nvSpPr>
        <p:spPr>
          <a:xfrm>
            <a:off x="1275183" y="3722156"/>
            <a:ext cx="8979160" cy="1200329"/>
          </a:xfrm>
          <a:prstGeom prst="rect">
            <a:avLst/>
          </a:prstGeom>
        </p:spPr>
        <p:txBody>
          <a:bodyPr wrap="square">
            <a:spAutoFit/>
          </a:bodyPr>
          <a:lstStyle/>
          <a:p>
            <a:r>
              <a:rPr lang="en-US" dirty="0"/>
              <a:t>The Horizontal Pod </a:t>
            </a:r>
            <a:r>
              <a:rPr lang="en-US" dirty="0" err="1"/>
              <a:t>Autoscaler</a:t>
            </a:r>
            <a:r>
              <a:rPr lang="en-US" dirty="0"/>
              <a:t> automatically scales the number of pods in a replication controller, deployment or replica set based on observed CPU utilization (support, on some other application-provided metrics). Note that Horizontal Pod </a:t>
            </a:r>
            <a:r>
              <a:rPr lang="en-US" dirty="0" err="1"/>
              <a:t>Autoscaling</a:t>
            </a:r>
            <a:r>
              <a:rPr lang="en-US" dirty="0"/>
              <a:t> does not apply to objects that can’t be scaled, for example, </a:t>
            </a:r>
            <a:r>
              <a:rPr lang="en-US" dirty="0" err="1"/>
              <a:t>DaemonSets</a:t>
            </a:r>
            <a:r>
              <a:rPr lang="en-US" dirty="0"/>
              <a:t>.</a:t>
            </a:r>
            <a:endParaRPr lang="en-SG" dirty="0"/>
          </a:p>
        </p:txBody>
      </p:sp>
      <p:pic>
        <p:nvPicPr>
          <p:cNvPr id="5" name="Picture 3" descr="Image result for kubernetes">
            <a:hlinkClick r:id="rId2"/>
            <a:extLst>
              <a:ext uri="{FF2B5EF4-FFF2-40B4-BE49-F238E27FC236}">
                <a16:creationId xmlns:a16="http://schemas.microsoft.com/office/drawing/2014/main" id="{6158C71B-ECA9-45CE-AA1A-F44AA2982F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54343" y="110314"/>
            <a:ext cx="1511453" cy="1475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8861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Image result for kubernetes">
            <a:hlinkClick r:id="rId2"/>
            <a:extLst>
              <a:ext uri="{FF2B5EF4-FFF2-40B4-BE49-F238E27FC236}">
                <a16:creationId xmlns:a16="http://schemas.microsoft.com/office/drawing/2014/main" id="{1CC1E3B2-3B71-407C-8861-00460CDE70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 y="1756761"/>
            <a:ext cx="3425957" cy="334399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F4EE29C0-C23E-42AD-89C5-821ABCAED206}"/>
              </a:ext>
            </a:extLst>
          </p:cNvPr>
          <p:cNvSpPr>
            <a:spLocks noGrp="1"/>
          </p:cNvSpPr>
          <p:nvPr>
            <p:ph idx="1"/>
          </p:nvPr>
        </p:nvSpPr>
        <p:spPr>
          <a:xfrm>
            <a:off x="4387515" y="2022601"/>
            <a:ext cx="7161017" cy="4154361"/>
          </a:xfrm>
        </p:spPr>
        <p:txBody>
          <a:bodyPr>
            <a:normAutofit/>
          </a:bodyPr>
          <a:lstStyle/>
          <a:p>
            <a:pPr marL="0" indent="0">
              <a:buNone/>
            </a:pPr>
            <a:r>
              <a:rPr lang="en-US" sz="1700" b="1" dirty="0"/>
              <a:t>Autoscaling in Kubernetes</a:t>
            </a:r>
          </a:p>
          <a:p>
            <a:r>
              <a:rPr lang="en-US" sz="1700" dirty="0"/>
              <a:t>Autoscaling is an approach to automatically scale workloads up or down based on resource usage. </a:t>
            </a:r>
          </a:p>
          <a:p>
            <a:r>
              <a:rPr lang="en-US" sz="1700" dirty="0"/>
              <a:t>Autoscaling in Kubernetes has two dimensions: </a:t>
            </a:r>
          </a:p>
          <a:p>
            <a:r>
              <a:rPr lang="en-US" sz="1700" dirty="0"/>
              <a:t>the </a:t>
            </a:r>
            <a:r>
              <a:rPr lang="en-US" sz="1700" b="1" dirty="0"/>
              <a:t>Cluster </a:t>
            </a:r>
            <a:r>
              <a:rPr lang="en-US" sz="1700" b="1" dirty="0" err="1"/>
              <a:t>Autoscaler</a:t>
            </a:r>
            <a:r>
              <a:rPr lang="en-US" sz="1700" dirty="0"/>
              <a:t> that deals with node scaling operations and </a:t>
            </a:r>
          </a:p>
          <a:p>
            <a:r>
              <a:rPr lang="en-US" sz="1700" dirty="0"/>
              <a:t>the </a:t>
            </a:r>
            <a:r>
              <a:rPr lang="en-US" sz="1700" b="1" dirty="0"/>
              <a:t>Horizontal Pod </a:t>
            </a:r>
            <a:r>
              <a:rPr lang="en-US" sz="1700" b="1" dirty="0" err="1"/>
              <a:t>Autoscaler</a:t>
            </a:r>
            <a:r>
              <a:rPr lang="en-US" sz="1700" b="1" dirty="0"/>
              <a:t> (HPA)</a:t>
            </a:r>
            <a:r>
              <a:rPr lang="en-US" sz="1700" dirty="0"/>
              <a:t> that automatically scales the number of pods in a deployment or replica set. </a:t>
            </a:r>
          </a:p>
          <a:p>
            <a:r>
              <a:rPr lang="en-US" sz="1700" dirty="0"/>
              <a:t>The Cluster Autoscaling together with the Horizontal Pod </a:t>
            </a:r>
            <a:r>
              <a:rPr lang="en-US" sz="1700" dirty="0" err="1"/>
              <a:t>Autoscaler</a:t>
            </a:r>
            <a:r>
              <a:rPr lang="en-US" sz="1700" dirty="0"/>
              <a:t> (HPA) can be used to dynamically adjust the computing power as well as the level of parallelism that your system needs to meet SLAs. </a:t>
            </a:r>
          </a:p>
          <a:p>
            <a:r>
              <a:rPr lang="en-US" sz="1700" dirty="0"/>
              <a:t>While the Cluster </a:t>
            </a:r>
            <a:r>
              <a:rPr lang="en-US" sz="1700" dirty="0" err="1"/>
              <a:t>Autoscaler</a:t>
            </a:r>
            <a:r>
              <a:rPr lang="en-US" sz="1700" dirty="0"/>
              <a:t> is highly dependent on the underlying capabilities of the cloud provider that's hosting your cluster, the HPA can operate independently of your IaaS/PaaS provider. </a:t>
            </a:r>
          </a:p>
          <a:p>
            <a:endParaRPr lang="en-SG" sz="1700" dirty="0"/>
          </a:p>
        </p:txBody>
      </p:sp>
    </p:spTree>
    <p:extLst>
      <p:ext uri="{BB962C8B-B14F-4D97-AF65-F5344CB8AC3E}">
        <p14:creationId xmlns:p14="http://schemas.microsoft.com/office/powerpoint/2010/main" val="68417363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3000" b="1">
                <a:solidFill>
                  <a:srgbClr val="FFFFFF"/>
                </a:solidFill>
              </a:rPr>
              <a:t>Horizontal Pod Autoscaling</a:t>
            </a:r>
            <a:br>
              <a:rPr lang="en-US" sz="3000" b="1">
                <a:solidFill>
                  <a:srgbClr val="FFFFFF"/>
                </a:solidFill>
              </a:rPr>
            </a:br>
            <a:endParaRPr lang="en-US" sz="3000">
              <a:solidFill>
                <a:srgbClr val="FFFFFF"/>
              </a:solidFill>
            </a:endParaRPr>
          </a:p>
        </p:txBody>
      </p:sp>
      <p:cxnSp>
        <p:nvCxnSpPr>
          <p:cNvPr id="24" name="Straight Connector 2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5427" y="2426818"/>
            <a:ext cx="3048197" cy="3997637"/>
          </a:xfrm>
          <a:prstGeom prst="rect">
            <a:avLst/>
          </a:prstGeom>
        </p:spPr>
      </p:pic>
      <p:cxnSp>
        <p:nvCxnSpPr>
          <p:cNvPr id="26" name="Straight Connector 25">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4" name="Content Placeholder 3"/>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6445073" y="2863880"/>
            <a:ext cx="5455917" cy="3123512"/>
          </a:xfrm>
          <a:prstGeom prst="rect">
            <a:avLst/>
          </a:prstGeom>
        </p:spPr>
      </p:pic>
    </p:spTree>
    <p:extLst>
      <p:ext uri="{BB962C8B-B14F-4D97-AF65-F5344CB8AC3E}">
        <p14:creationId xmlns:p14="http://schemas.microsoft.com/office/powerpoint/2010/main" val="933474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4199" y="2119280"/>
            <a:ext cx="6598299" cy="1325563"/>
          </a:xfrm>
        </p:spPr>
        <p:txBody>
          <a:bodyPr/>
          <a:lstStyle/>
          <a:p>
            <a:r>
              <a:rPr lang="en-US" dirty="0"/>
              <a:t>Demo</a:t>
            </a:r>
            <a:endParaRPr lang="en-SG" dirty="0"/>
          </a:p>
        </p:txBody>
      </p:sp>
      <p:pic>
        <p:nvPicPr>
          <p:cNvPr id="3" name="Picture 3" descr="Image result for kubernetes">
            <a:hlinkClick r:id="rId2"/>
            <a:extLst>
              <a:ext uri="{FF2B5EF4-FFF2-40B4-BE49-F238E27FC236}">
                <a16:creationId xmlns:a16="http://schemas.microsoft.com/office/drawing/2014/main" id="{42C2090B-2FBA-42A5-A6C6-19B771C0F2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55430" y="5382705"/>
            <a:ext cx="1511453" cy="1475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327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9CD919DF-6752-499B-9333-9022E3789C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0478" y="1193397"/>
            <a:ext cx="7009396" cy="4465060"/>
          </a:xfrm>
          <a:prstGeom prst="rect">
            <a:avLst/>
          </a:prstGeom>
        </p:spPr>
      </p:pic>
      <p:pic>
        <p:nvPicPr>
          <p:cNvPr id="3" name="Picture 3" descr="Image result for kubernetes">
            <a:hlinkClick r:id="rId3"/>
            <a:extLst>
              <a:ext uri="{FF2B5EF4-FFF2-40B4-BE49-F238E27FC236}">
                <a16:creationId xmlns:a16="http://schemas.microsoft.com/office/drawing/2014/main" id="{43D592DA-6AB4-4C5C-A5B0-A0B23D6CBF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55430" y="5382705"/>
            <a:ext cx="1511453" cy="1475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64055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276</Words>
  <Application>Microsoft Office PowerPoint</Application>
  <PresentationFormat>Widescreen</PresentationFormat>
  <Paragraphs>13</Paragraphs>
  <Slides>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Why use a Horizontal Pod Autoscaler? </vt:lpstr>
      <vt:lpstr>PowerPoint Presentation</vt:lpstr>
      <vt:lpstr>Horizontal Pod Autoscaling </vt:lpstr>
      <vt:lpstr>Demo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use a Horizontal Pod Autoscaler? </dc:title>
  <dc:creator>activeai</dc:creator>
  <cp:lastModifiedBy>activeai</cp:lastModifiedBy>
  <cp:revision>2</cp:revision>
  <dcterms:created xsi:type="dcterms:W3CDTF">2018-10-25T14:22:39Z</dcterms:created>
  <dcterms:modified xsi:type="dcterms:W3CDTF">2018-10-25T14:30:35Z</dcterms:modified>
</cp:coreProperties>
</file>