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5" r:id="rId4"/>
    <p:sldId id="266" r:id="rId5"/>
    <p:sldId id="267" r:id="rId6"/>
    <p:sldId id="264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6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5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4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37E1-7AA7-47AC-B885-1DF6B4C86F00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7" y="972951"/>
            <a:ext cx="5976173" cy="447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17" y="1410032"/>
            <a:ext cx="6165318" cy="4256476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745B88C4-8C62-42D1-95D7-9177CE01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70" y="7265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" y="365125"/>
            <a:ext cx="8436429" cy="6327322"/>
          </a:xfr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4704AA5-4DA5-4824-901B-B0C1A59E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25" y="100586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319087"/>
            <a:ext cx="9374349" cy="621982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913B88B-D7FE-4248-ACDF-733A89F9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97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StatefulApplication</a:t>
            </a:r>
            <a:r>
              <a:rPr lang="en-US" dirty="0"/>
              <a:t> Deployment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1352939"/>
            <a:ext cx="10971245" cy="4824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Kubernetes: Production Workload Orchestration</a:t>
            </a:r>
          </a:p>
          <a:p>
            <a:r>
              <a:rPr lang="en-US" dirty="0"/>
              <a:t> Considering  Original “HTTP” protocol is “stateless” </a:t>
            </a:r>
          </a:p>
          <a:p>
            <a:r>
              <a:rPr lang="en-US" dirty="0"/>
              <a:t> Stateful application need to keep session by web/app server and keep “cookies” on client for pass authentication</a:t>
            </a:r>
          </a:p>
          <a:p>
            <a:r>
              <a:rPr lang="en-US" dirty="0"/>
              <a:t> Work on memory for keep session (Fast/Easy but consume resource)  Many problem with native mobile app/Centralize Problem </a:t>
            </a:r>
          </a:p>
          <a:p>
            <a:r>
              <a:rPr lang="en-US" dirty="0"/>
              <a:t> Scale will effect for consideration traffic redirect to correct server (Keep state)</a:t>
            </a:r>
          </a:p>
          <a:p>
            <a:r>
              <a:rPr lang="en-US" dirty="0"/>
              <a:t> Awareness o Container is naturally design for “stateless” application </a:t>
            </a:r>
          </a:p>
          <a:p>
            <a:r>
              <a:rPr lang="en-US" dirty="0"/>
              <a:t> All load-balance/dispatch job is not aware about “state” of application inside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6366094-08AB-4468-A73A-98A48607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60" y="12138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StatefulApplication</a:t>
            </a:r>
            <a:r>
              <a:rPr lang="en-SG" dirty="0"/>
              <a:t> Deployment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358537"/>
            <a:ext cx="10979331" cy="4766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Kubernetes: Production Workload Orchestration Solution ?</a:t>
            </a:r>
          </a:p>
          <a:p>
            <a:r>
              <a:rPr lang="en-SG" dirty="0"/>
              <a:t> SDS (Software-Defined Storage) for make centralize storage pool </a:t>
            </a:r>
          </a:p>
          <a:p>
            <a:r>
              <a:rPr lang="en-SG" dirty="0"/>
              <a:t> Share centralize storage pool for all node</a:t>
            </a:r>
          </a:p>
          <a:p>
            <a:r>
              <a:rPr lang="en-SG" dirty="0"/>
              <a:t> For Web/App Server </a:t>
            </a:r>
          </a:p>
          <a:p>
            <a:r>
              <a:rPr lang="en-SG" dirty="0"/>
              <a:t> Keep application path / Session path on storage pool</a:t>
            </a:r>
          </a:p>
          <a:p>
            <a:r>
              <a:rPr lang="en-SG" dirty="0"/>
              <a:t> Every server will read/write on same place </a:t>
            </a:r>
          </a:p>
          <a:p>
            <a:r>
              <a:rPr lang="en-SG" dirty="0"/>
              <a:t> For Database Server  Many option for operate (depend on type of database) </a:t>
            </a:r>
          </a:p>
          <a:p>
            <a:r>
              <a:rPr lang="en-SG" dirty="0"/>
              <a:t> Active/Active </a:t>
            </a:r>
          </a:p>
          <a:p>
            <a:r>
              <a:rPr lang="en-SG" dirty="0"/>
              <a:t> Active/Hot-Passive </a:t>
            </a:r>
          </a:p>
          <a:p>
            <a:r>
              <a:rPr lang="en-SG" dirty="0"/>
              <a:t> Active/Cold-Passive </a:t>
            </a:r>
          </a:p>
          <a:p>
            <a:r>
              <a:rPr lang="en-SG" dirty="0"/>
              <a:t> Postgres </a:t>
            </a:r>
            <a:r>
              <a:rPr lang="en-SG" dirty="0" err="1"/>
              <a:t>Kubedb</a:t>
            </a:r>
            <a:r>
              <a:rPr lang="en-SG" dirty="0"/>
              <a:t> Tool (Beta) </a:t>
            </a:r>
          </a:p>
          <a:p>
            <a:r>
              <a:rPr lang="en-SG" dirty="0"/>
              <a:t> Idea also keep data on storage pool</a:t>
            </a:r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D6450BE-0756-41D3-BA46-BD97B1B1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16" y="44924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972"/>
            <a:ext cx="9960737" cy="4351338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AB60252-90D3-4E2C-995A-BB100E97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32" y="30367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199" y="2119280"/>
            <a:ext cx="6598299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7E5B936C-8EE8-4E46-B3FF-94541A78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204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StatefulApplication Deployment </vt:lpstr>
      <vt:lpstr>StatefulApplication Deployment 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14</cp:revision>
  <dcterms:created xsi:type="dcterms:W3CDTF">2018-10-18T14:24:34Z</dcterms:created>
  <dcterms:modified xsi:type="dcterms:W3CDTF">2018-10-24T13:26:26Z</dcterms:modified>
</cp:coreProperties>
</file>