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14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78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08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4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69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379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364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406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B7BB0-67F6-4640-A005-9DBC24902D6F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8A90-AFC7-4789-8B32-DF9A898B94C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17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://upload.wikimedia.org/wikipedia/en/0/00/Kubernetes_(container_engine).png&amp;imgrefurl=https://en.wikipedia.org/wiki/Kubernetes&amp;docid=mAiMSke-OCtq1M&amp;tbnid=hUOG5_kMNvrNUM:&amp;vet=10ahUKEwiO5YichJjeAhUBfX0KHayADbgQMwg-KAIwAg..i&amp;w=209&amp;h=204&amp;bih=718&amp;biw=1477&amp;q=kubernetes&amp;ved=0ahUKEwiO5YichJjeAhUBfX0KHayADbgQMwg-KAIwAg&amp;iact=mrc&amp;uact=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2"/>
            <a:ext cx="10879439" cy="574516"/>
          </a:xfrm>
        </p:spPr>
        <p:txBody>
          <a:bodyPr>
            <a:normAutofit fontScale="90000"/>
          </a:bodyPr>
          <a:lstStyle/>
          <a:p>
            <a:r>
              <a:rPr lang="en-US" dirty="0"/>
              <a:t>Health Checks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6280" y="1391055"/>
            <a:ext cx="10754265" cy="4973393"/>
          </a:xfrm>
        </p:spPr>
        <p:txBody>
          <a:bodyPr>
            <a:normAutofit fontScale="92500"/>
          </a:bodyPr>
          <a:lstStyle/>
          <a:p>
            <a:pPr marL="457189" indent="-457189">
              <a:lnSpc>
                <a:spcPct val="150000"/>
              </a:lnSpc>
            </a:pPr>
            <a:r>
              <a:rPr lang="en-US" sz="2400" dirty="0"/>
              <a:t>If your application </a:t>
            </a:r>
            <a:r>
              <a:rPr lang="en-US" sz="2400" b="1" dirty="0"/>
              <a:t>malfunctions</a:t>
            </a:r>
            <a:r>
              <a:rPr lang="en-US" sz="2400" dirty="0"/>
              <a:t>, the pod &amp; container can still be running, but the application might not work anymore.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To </a:t>
            </a:r>
            <a:r>
              <a:rPr lang="en-US" sz="2400" b="1" dirty="0"/>
              <a:t>detect</a:t>
            </a:r>
            <a:r>
              <a:rPr lang="en-US" sz="2400" dirty="0"/>
              <a:t> &amp; </a:t>
            </a:r>
            <a:r>
              <a:rPr lang="en-US" sz="2400" b="1" dirty="0"/>
              <a:t>resolve</a:t>
            </a:r>
            <a:r>
              <a:rPr lang="en-US" sz="2400" dirty="0"/>
              <a:t> problems with your application, you can run </a:t>
            </a:r>
            <a:r>
              <a:rPr lang="en-US" sz="2400" b="1" dirty="0"/>
              <a:t>health checks 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You can run 2 different type of health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/>
              <a:t>Running a </a:t>
            </a:r>
            <a:r>
              <a:rPr lang="en-US" b="1" dirty="0"/>
              <a:t>command</a:t>
            </a:r>
            <a:r>
              <a:rPr lang="en-US" dirty="0"/>
              <a:t> in the container </a:t>
            </a:r>
            <a:r>
              <a:rPr lang="en-US" b="1" dirty="0"/>
              <a:t>periodically </a:t>
            </a:r>
          </a:p>
          <a:p>
            <a:pPr marL="1066773" lvl="1" indent="-457189">
              <a:lnSpc>
                <a:spcPct val="150000"/>
              </a:lnSpc>
            </a:pPr>
            <a:r>
              <a:rPr lang="en-US" dirty="0"/>
              <a:t>Periodic checks on the a </a:t>
            </a:r>
            <a:r>
              <a:rPr lang="en-US" b="1" dirty="0"/>
              <a:t>URL</a:t>
            </a:r>
            <a:r>
              <a:rPr lang="en-US" dirty="0"/>
              <a:t> ( HTTP)</a:t>
            </a:r>
          </a:p>
          <a:p>
            <a:pPr marL="457189" indent="-457189">
              <a:lnSpc>
                <a:spcPct val="150000"/>
              </a:lnSpc>
            </a:pPr>
            <a:r>
              <a:rPr lang="en-US" sz="2400" dirty="0"/>
              <a:t>The Typical production application behind a load balancer should always have </a:t>
            </a:r>
            <a:r>
              <a:rPr lang="en-US" sz="2400" b="1" dirty="0"/>
              <a:t>health checks </a:t>
            </a:r>
            <a:r>
              <a:rPr lang="en-US" sz="2400" dirty="0"/>
              <a:t>implemented in some way to ensure </a:t>
            </a:r>
            <a:r>
              <a:rPr lang="en-US" sz="2400" b="1" dirty="0"/>
              <a:t>availability</a:t>
            </a:r>
            <a:r>
              <a:rPr lang="en-US" sz="2400" dirty="0"/>
              <a:t> &amp; </a:t>
            </a:r>
            <a:r>
              <a:rPr lang="en-US" sz="2400" b="1" dirty="0"/>
              <a:t>resiliency</a:t>
            </a:r>
            <a:r>
              <a:rPr lang="en-US" sz="2400" dirty="0"/>
              <a:t> of the app. </a:t>
            </a:r>
          </a:p>
        </p:txBody>
      </p: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16" y="109337"/>
            <a:ext cx="1313133" cy="12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7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6281" y="265361"/>
            <a:ext cx="10879439" cy="9707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Placeholder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67475" y="1496991"/>
            <a:ext cx="10657048" cy="6934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Performing health checks </a:t>
            </a:r>
          </a:p>
        </p:txBody>
      </p:sp>
      <p:pic>
        <p:nvPicPr>
          <p:cNvPr id="5" name="Picture 4" descr="Image result for kubernetes">
            <a:hlinkClick r:id="rId2"/>
            <a:extLst>
              <a:ext uri="{FF2B5EF4-FFF2-40B4-BE49-F238E27FC236}">
                <a16:creationId xmlns:a16="http://schemas.microsoft.com/office/drawing/2014/main" id="{4BBAD7C8-337D-4668-A3F1-C15EA6F6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786" y="4953712"/>
            <a:ext cx="1313133" cy="128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0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D919DF-6752-499B-9333-9022E378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8" y="1193397"/>
            <a:ext cx="7009396" cy="4465060"/>
          </a:xfrm>
          <a:prstGeom prst="rect">
            <a:avLst/>
          </a:prstGeom>
        </p:spPr>
      </p:pic>
      <p:pic>
        <p:nvPicPr>
          <p:cNvPr id="3" name="Picture 3" descr="Image result for kubernetes">
            <a:hlinkClick r:id="rId3"/>
            <a:extLst>
              <a:ext uri="{FF2B5EF4-FFF2-40B4-BE49-F238E27FC236}">
                <a16:creationId xmlns:a16="http://schemas.microsoft.com/office/drawing/2014/main" id="{43D592DA-6AB4-4C5C-A5B0-A0B23D6CB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246" y="5222448"/>
            <a:ext cx="1675638" cy="163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0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Health Checks</vt:lpstr>
      <vt:lpstr>Demo Placeholder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Checks</dc:title>
  <dc:creator>User</dc:creator>
  <cp:lastModifiedBy>activeai</cp:lastModifiedBy>
  <cp:revision>2</cp:revision>
  <dcterms:created xsi:type="dcterms:W3CDTF">2018-10-21T02:57:14Z</dcterms:created>
  <dcterms:modified xsi:type="dcterms:W3CDTF">2018-10-21T17:24:58Z</dcterms:modified>
</cp:coreProperties>
</file>