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75FA-C93B-4910-B767-964F54FDDA59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7340-0645-4EBE-826C-212FDA3456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2991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75FA-C93B-4910-B767-964F54FDDA59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7340-0645-4EBE-826C-212FDA3456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42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75FA-C93B-4910-B767-964F54FDDA59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7340-0645-4EBE-826C-212FDA3456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05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75FA-C93B-4910-B767-964F54FDDA59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7340-0645-4EBE-826C-212FDA3456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212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75FA-C93B-4910-B767-964F54FDDA59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7340-0645-4EBE-826C-212FDA3456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63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75FA-C93B-4910-B767-964F54FDDA59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7340-0645-4EBE-826C-212FDA3456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06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75FA-C93B-4910-B767-964F54FDDA59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7340-0645-4EBE-826C-212FDA3456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777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75FA-C93B-4910-B767-964F54FDDA59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7340-0645-4EBE-826C-212FDA3456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054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75FA-C93B-4910-B767-964F54FDDA59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7340-0645-4EBE-826C-212FDA3456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125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75FA-C93B-4910-B767-964F54FDDA59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7340-0645-4EBE-826C-212FDA3456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793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75FA-C93B-4910-B767-964F54FDDA59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7340-0645-4EBE-826C-212FDA3456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304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75FA-C93B-4910-B767-964F54FDDA59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07340-0645-4EBE-826C-212FDA3456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25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281" y="265362"/>
            <a:ext cx="10879439" cy="574516"/>
          </a:xfrm>
        </p:spPr>
        <p:txBody>
          <a:bodyPr>
            <a:normAutofit fontScale="90000"/>
          </a:bodyPr>
          <a:lstStyle/>
          <a:p>
            <a:r>
              <a:rPr lang="en-US" dirty="0"/>
              <a:t>Secrets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56280" y="1495993"/>
            <a:ext cx="11415746" cy="4683787"/>
          </a:xfrm>
        </p:spPr>
        <p:txBody>
          <a:bodyPr>
            <a:normAutofit lnSpcReduction="10000"/>
          </a:bodyPr>
          <a:lstStyle/>
          <a:p>
            <a:pPr marL="457189" indent="-457189">
              <a:lnSpc>
                <a:spcPct val="150000"/>
              </a:lnSpc>
            </a:pPr>
            <a:r>
              <a:rPr lang="en-US" sz="2400" dirty="0"/>
              <a:t>Secrets provides a way in kubernetes to distribute </a:t>
            </a:r>
            <a:r>
              <a:rPr lang="en-US" sz="2400" b="1" dirty="0"/>
              <a:t>credentials</a:t>
            </a:r>
            <a:r>
              <a:rPr lang="en-US" sz="2400" dirty="0"/>
              <a:t>, </a:t>
            </a:r>
            <a:r>
              <a:rPr lang="en-US" sz="2400" b="1" dirty="0"/>
              <a:t>Keys</a:t>
            </a:r>
            <a:r>
              <a:rPr lang="en-US" sz="2400" dirty="0"/>
              <a:t>, </a:t>
            </a:r>
            <a:r>
              <a:rPr lang="en-US" sz="2400" b="1" dirty="0"/>
              <a:t>passwords</a:t>
            </a:r>
            <a:r>
              <a:rPr lang="en-US" sz="2400" dirty="0"/>
              <a:t> or "</a:t>
            </a:r>
            <a:r>
              <a:rPr lang="en-US" sz="2400" b="1" dirty="0"/>
              <a:t>secret</a:t>
            </a:r>
            <a:r>
              <a:rPr lang="en-US" sz="2400" dirty="0"/>
              <a:t>" </a:t>
            </a:r>
            <a:r>
              <a:rPr lang="en-US" sz="2400" b="1" dirty="0"/>
              <a:t>data</a:t>
            </a:r>
            <a:r>
              <a:rPr lang="en-US" sz="2400" dirty="0"/>
              <a:t> to the pods </a:t>
            </a:r>
          </a:p>
          <a:p>
            <a:pPr marL="457189" indent="-457189">
              <a:lnSpc>
                <a:spcPct val="150000"/>
              </a:lnSpc>
            </a:pPr>
            <a:r>
              <a:rPr lang="en-US" sz="2400" dirty="0"/>
              <a:t>Kubernetes itself uses this Secrets mechanism to provide the credentials to access the internal API</a:t>
            </a:r>
          </a:p>
          <a:p>
            <a:pPr marL="457189" indent="-457189">
              <a:lnSpc>
                <a:spcPct val="150000"/>
              </a:lnSpc>
            </a:pPr>
            <a:r>
              <a:rPr lang="en-US" sz="2400" dirty="0"/>
              <a:t>You can also use the </a:t>
            </a:r>
            <a:r>
              <a:rPr lang="en-US" sz="2400" b="1" dirty="0"/>
              <a:t>same mechanism </a:t>
            </a:r>
            <a:r>
              <a:rPr lang="en-US" sz="2400" dirty="0"/>
              <a:t>to provide secret to your application</a:t>
            </a:r>
          </a:p>
          <a:p>
            <a:pPr marL="457189" indent="-457189">
              <a:lnSpc>
                <a:spcPct val="150000"/>
              </a:lnSpc>
            </a:pPr>
            <a:r>
              <a:rPr lang="en-US" sz="2400" dirty="0"/>
              <a:t>Secrets is one way to provide secret, native to Kubernetes</a:t>
            </a:r>
          </a:p>
          <a:p>
            <a:pPr marL="1066773" lvl="1" indent="-457189">
              <a:lnSpc>
                <a:spcPct val="150000"/>
              </a:lnSpc>
            </a:pPr>
            <a:r>
              <a:rPr lang="en-US" sz="2133" dirty="0"/>
              <a:t>There are still </a:t>
            </a:r>
            <a:r>
              <a:rPr lang="en-US" sz="2133" b="1" dirty="0"/>
              <a:t>other ways </a:t>
            </a:r>
            <a:r>
              <a:rPr lang="en-US" sz="2133" dirty="0"/>
              <a:t>your container can get the its secrets if you don't want to use Secrets ( </a:t>
            </a:r>
            <a:r>
              <a:rPr lang="en-US" sz="2133" dirty="0" err="1"/>
              <a:t>e.g</a:t>
            </a:r>
            <a:r>
              <a:rPr lang="en-US" sz="2133" dirty="0"/>
              <a:t> using an </a:t>
            </a:r>
            <a:r>
              <a:rPr lang="en-US" sz="2133" b="1" dirty="0"/>
              <a:t>external vault services </a:t>
            </a:r>
            <a:r>
              <a:rPr lang="en-US" sz="2133" dirty="0"/>
              <a:t>in your app)</a:t>
            </a:r>
          </a:p>
          <a:p>
            <a:pPr marL="457189" indent="-457189"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5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1EAF193C-6B5A-4478-879E-8AA9E98AF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152" y="0"/>
            <a:ext cx="1675638" cy="163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76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281" y="265362"/>
            <a:ext cx="10879439" cy="574516"/>
          </a:xfrm>
        </p:spPr>
        <p:txBody>
          <a:bodyPr>
            <a:normAutofit fontScale="90000"/>
          </a:bodyPr>
          <a:lstStyle/>
          <a:p>
            <a:r>
              <a:rPr lang="en-US" dirty="0"/>
              <a:t>Secrets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56280" y="1193800"/>
            <a:ext cx="11535720" cy="3016211"/>
          </a:xfrm>
        </p:spPr>
        <p:txBody>
          <a:bodyPr>
            <a:normAutofit fontScale="92500" lnSpcReduction="10000"/>
          </a:bodyPr>
          <a:lstStyle/>
          <a:p>
            <a:pPr marL="457189" indent="-457189">
              <a:lnSpc>
                <a:spcPct val="150000"/>
              </a:lnSpc>
            </a:pPr>
            <a:r>
              <a:rPr lang="en-US" sz="2400" dirty="0"/>
              <a:t>Secrets can be used in the following ways: </a:t>
            </a:r>
          </a:p>
          <a:p>
            <a:pPr marL="1066773" lvl="1" indent="-457189">
              <a:lnSpc>
                <a:spcPct val="150000"/>
              </a:lnSpc>
            </a:pPr>
            <a:r>
              <a:rPr lang="en-US" sz="2133" dirty="0"/>
              <a:t>Use Secrets as </a:t>
            </a:r>
            <a:r>
              <a:rPr lang="en-US" sz="2133" b="1" dirty="0"/>
              <a:t>environment varia</a:t>
            </a:r>
            <a:r>
              <a:rPr lang="en-US" sz="2133" dirty="0"/>
              <a:t>bles </a:t>
            </a:r>
          </a:p>
          <a:p>
            <a:pPr marL="1066773" lvl="1" indent="-457189">
              <a:lnSpc>
                <a:spcPct val="150000"/>
              </a:lnSpc>
            </a:pPr>
            <a:r>
              <a:rPr lang="en-US" sz="2133" dirty="0"/>
              <a:t>Use secrets </a:t>
            </a:r>
            <a:r>
              <a:rPr lang="en-US" sz="2133" b="1" dirty="0"/>
              <a:t>as a file</a:t>
            </a:r>
            <a:r>
              <a:rPr lang="en-US" sz="2133" dirty="0"/>
              <a:t> in a pod</a:t>
            </a:r>
          </a:p>
          <a:p>
            <a:pPr marL="1676358" lvl="2" indent="-457189">
              <a:lnSpc>
                <a:spcPct val="150000"/>
              </a:lnSpc>
            </a:pPr>
            <a:r>
              <a:rPr lang="en-US" sz="2133" dirty="0"/>
              <a:t> This setup uses </a:t>
            </a:r>
            <a:r>
              <a:rPr lang="en-US" sz="2133" b="1" dirty="0"/>
              <a:t>volumes</a:t>
            </a:r>
            <a:r>
              <a:rPr lang="en-US" sz="2133" dirty="0"/>
              <a:t> to be mounted in a container</a:t>
            </a:r>
          </a:p>
          <a:p>
            <a:pPr marL="1676358" lvl="2" indent="-457189">
              <a:lnSpc>
                <a:spcPct val="150000"/>
              </a:lnSpc>
            </a:pPr>
            <a:r>
              <a:rPr lang="en-US" sz="2133" dirty="0"/>
              <a:t> In this volume you have </a:t>
            </a:r>
            <a:r>
              <a:rPr lang="en-US" sz="2133" b="1" dirty="0"/>
              <a:t>files </a:t>
            </a:r>
          </a:p>
          <a:p>
            <a:pPr marL="1676358" lvl="2" indent="-457189">
              <a:lnSpc>
                <a:spcPct val="150000"/>
              </a:lnSpc>
            </a:pPr>
            <a:r>
              <a:rPr lang="en-US" sz="2133" dirty="0"/>
              <a:t> Can be used for instance for </a:t>
            </a:r>
            <a:r>
              <a:rPr lang="en-US" sz="2133" b="1" dirty="0" err="1"/>
              <a:t>dotenv</a:t>
            </a:r>
            <a:r>
              <a:rPr lang="en-US" sz="2133" dirty="0"/>
              <a:t> files or you app can just read this file </a:t>
            </a:r>
          </a:p>
        </p:txBody>
      </p:sp>
      <p:pic>
        <p:nvPicPr>
          <p:cNvPr id="5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B51985F1-DA46-4DA8-8650-BF4A416A8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246" y="5222448"/>
            <a:ext cx="1675638" cy="163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20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281" y="265362"/>
            <a:ext cx="10879439" cy="574516"/>
          </a:xfrm>
        </p:spPr>
        <p:txBody>
          <a:bodyPr>
            <a:normAutofit fontScale="90000"/>
          </a:bodyPr>
          <a:lstStyle/>
          <a:p>
            <a:r>
              <a:rPr lang="en-US" dirty="0"/>
              <a:t>Secrets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56280" y="1193800"/>
            <a:ext cx="11535720" cy="3323987"/>
          </a:xfrm>
        </p:spPr>
        <p:txBody>
          <a:bodyPr>
            <a:normAutofit lnSpcReduction="10000"/>
          </a:bodyPr>
          <a:lstStyle/>
          <a:p>
            <a:pPr marL="457189" indent="-457189">
              <a:lnSpc>
                <a:spcPct val="150000"/>
              </a:lnSpc>
            </a:pPr>
            <a:r>
              <a:rPr lang="en-US" sz="2400" dirty="0"/>
              <a:t>To generate secrets using files:</a:t>
            </a:r>
          </a:p>
          <a:p>
            <a:pPr marL="457189" indent="-457189">
              <a:lnSpc>
                <a:spcPct val="150000"/>
              </a:lnSpc>
            </a:pPr>
            <a:endParaRPr lang="en-US" sz="2400" dirty="0"/>
          </a:p>
          <a:p>
            <a:pPr marL="457189" indent="-457189">
              <a:lnSpc>
                <a:spcPct val="150000"/>
              </a:lnSpc>
            </a:pPr>
            <a:endParaRPr lang="en-US" sz="2400" dirty="0"/>
          </a:p>
          <a:p>
            <a:pPr marL="457189" indent="-457189">
              <a:lnSpc>
                <a:spcPct val="150000"/>
              </a:lnSpc>
            </a:pPr>
            <a:endParaRPr lang="en-US" sz="2400" dirty="0"/>
          </a:p>
          <a:p>
            <a:pPr marL="457189" indent="-457189">
              <a:lnSpc>
                <a:spcPct val="150000"/>
              </a:lnSpc>
            </a:pPr>
            <a:r>
              <a:rPr lang="en-US" sz="2400" dirty="0"/>
              <a:t>A Secret can also be an SSH Key or an SSL certificate</a:t>
            </a:r>
          </a:p>
          <a:p>
            <a:pPr marL="457189" indent="-457189"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68154"/>
            <a:ext cx="11582400" cy="1208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13" y="4639715"/>
            <a:ext cx="11582400" cy="463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3" descr="Image result for kubernetes">
            <a:hlinkClick r:id="rId4"/>
            <a:extLst>
              <a:ext uri="{FF2B5EF4-FFF2-40B4-BE49-F238E27FC236}">
                <a16:creationId xmlns:a16="http://schemas.microsoft.com/office/drawing/2014/main" id="{0937B800-520B-4E38-B3B5-4035F17F8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246" y="5222448"/>
            <a:ext cx="1675638" cy="163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969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281" y="265362"/>
            <a:ext cx="10879439" cy="574516"/>
          </a:xfrm>
        </p:spPr>
        <p:txBody>
          <a:bodyPr>
            <a:normAutofit fontScale="90000"/>
          </a:bodyPr>
          <a:lstStyle/>
          <a:p>
            <a:r>
              <a:rPr lang="en-US" dirty="0"/>
              <a:t>Secrets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56280" y="1193800"/>
            <a:ext cx="11535720" cy="6093976"/>
          </a:xfrm>
        </p:spPr>
        <p:txBody>
          <a:bodyPr/>
          <a:lstStyle/>
          <a:p>
            <a:pPr marL="457189" indent="-457189">
              <a:lnSpc>
                <a:spcPct val="150000"/>
              </a:lnSpc>
            </a:pPr>
            <a:r>
              <a:rPr lang="en-US" sz="2400" dirty="0"/>
              <a:t>To generate secret using </a:t>
            </a:r>
            <a:r>
              <a:rPr lang="en-US" sz="2400" dirty="0" err="1"/>
              <a:t>yaml</a:t>
            </a:r>
            <a:r>
              <a:rPr lang="en-US" sz="2400" dirty="0"/>
              <a:t> definitions: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secrets-</a:t>
            </a:r>
            <a:r>
              <a:rPr lang="en-US" sz="2400" dirty="0" err="1"/>
              <a:t>db</a:t>
            </a:r>
            <a:r>
              <a:rPr lang="en-US" sz="2400" dirty="0"/>
              <a:t>-</a:t>
            </a:r>
            <a:r>
              <a:rPr lang="en-US" sz="2400" dirty="0" err="1"/>
              <a:t>secret.yml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380990" indent="-380990">
              <a:lnSpc>
                <a:spcPct val="150000"/>
              </a:lnSpc>
            </a:pPr>
            <a:endParaRPr lang="en-US" sz="2400" dirty="0"/>
          </a:p>
          <a:p>
            <a:pPr marL="380990" indent="-380990">
              <a:lnSpc>
                <a:spcPct val="150000"/>
              </a:lnSpc>
            </a:pPr>
            <a:r>
              <a:rPr lang="en-US" sz="2400" dirty="0"/>
              <a:t>After creating the </a:t>
            </a:r>
            <a:r>
              <a:rPr lang="en-US" sz="2400" dirty="0" err="1"/>
              <a:t>yml</a:t>
            </a:r>
            <a:r>
              <a:rPr lang="en-US" sz="2400" dirty="0"/>
              <a:t> file, you can use kubectl create: </a:t>
            </a:r>
          </a:p>
          <a:p>
            <a:pPr marL="457189" indent="-457189">
              <a:lnSpc>
                <a:spcPct val="150000"/>
              </a:lnSpc>
            </a:pPr>
            <a:endParaRPr lang="en-US" sz="2400" dirty="0"/>
          </a:p>
          <a:p>
            <a:pPr marL="457189" indent="-457189">
              <a:lnSpc>
                <a:spcPct val="150000"/>
              </a:lnSpc>
            </a:pPr>
            <a:endParaRPr lang="en-US" sz="2400" dirty="0"/>
          </a:p>
          <a:p>
            <a:pPr marL="457189" indent="-457189"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26" y="2475165"/>
            <a:ext cx="4622800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928" y="2894400"/>
            <a:ext cx="4626149" cy="123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111" y="5232400"/>
            <a:ext cx="5575300" cy="55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3" descr="Image result for kubernetes">
            <a:hlinkClick r:id="rId5"/>
            <a:extLst>
              <a:ext uri="{FF2B5EF4-FFF2-40B4-BE49-F238E27FC236}">
                <a16:creationId xmlns:a16="http://schemas.microsoft.com/office/drawing/2014/main" id="{D183EC18-8C6C-4BAC-BEEB-12557E8B2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246" y="5222448"/>
            <a:ext cx="1675638" cy="163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84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281" y="265362"/>
            <a:ext cx="10879439" cy="574516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Secrets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56280" y="1193800"/>
            <a:ext cx="11535720" cy="485603"/>
          </a:xfrm>
        </p:spPr>
        <p:txBody>
          <a:bodyPr>
            <a:normAutofit fontScale="85000" lnSpcReduction="10000"/>
          </a:bodyPr>
          <a:lstStyle/>
          <a:p>
            <a:pPr marL="457189" indent="-457189">
              <a:lnSpc>
                <a:spcPct val="150000"/>
              </a:lnSpc>
            </a:pPr>
            <a:r>
              <a:rPr lang="en-US" sz="2400" dirty="0"/>
              <a:t>You can create a pod that expose the secret as environment variables: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33325"/>
            <a:ext cx="5740400" cy="431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5DACAE22-77C4-42AA-84C6-9406482FA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246" y="5222448"/>
            <a:ext cx="1675638" cy="163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804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281" y="265361"/>
            <a:ext cx="10879439" cy="970779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Demo Placeholder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67475" y="1496991"/>
            <a:ext cx="10657048" cy="69343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Performing Secrets</a:t>
            </a:r>
          </a:p>
        </p:txBody>
      </p:sp>
      <p:pic>
        <p:nvPicPr>
          <p:cNvPr id="5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AF5BD2E1-2D4E-4BD0-8A85-E9B8EF16C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246" y="5222448"/>
            <a:ext cx="1675638" cy="163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135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D919DF-6752-499B-9333-9022E3789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8" y="1193397"/>
            <a:ext cx="7009396" cy="4465060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43D592DA-6AB4-4C5C-A5B0-A0B23D6CB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246" y="5222448"/>
            <a:ext cx="1675638" cy="163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0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Secrets</vt:lpstr>
      <vt:lpstr>Secrets</vt:lpstr>
      <vt:lpstr>Secrets</vt:lpstr>
      <vt:lpstr>Secrets</vt:lpstr>
      <vt:lpstr>Using Secrets</vt:lpstr>
      <vt:lpstr>Demo Placeholder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Secrets</dc:title>
  <dc:creator>User</dc:creator>
  <cp:lastModifiedBy>activeai</cp:lastModifiedBy>
  <cp:revision>2</cp:revision>
  <dcterms:created xsi:type="dcterms:W3CDTF">2018-10-21T02:58:41Z</dcterms:created>
  <dcterms:modified xsi:type="dcterms:W3CDTF">2018-10-21T17:26:10Z</dcterms:modified>
</cp:coreProperties>
</file>