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7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8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234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4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4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65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32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9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1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22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3ABB-7867-4875-9183-A0B0AD499D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FEB9-4D59-4CD3-ACE6-1196215FB3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0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71500"/>
            <a:ext cx="10656949" cy="5556926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6D95B05F-0F25-45DF-BDE8-1D558042E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596900"/>
            <a:ext cx="10204424" cy="5424521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3164214-D936-40F3-A9AA-0CC7C690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0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20700"/>
            <a:ext cx="9854124" cy="5229651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075DD88-EFBB-43A0-A307-2B0EC754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Namespace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41B9F13-41C3-4997-85E9-D3A73936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3</cp:revision>
  <dcterms:created xsi:type="dcterms:W3CDTF">2018-10-21T02:42:25Z</dcterms:created>
  <dcterms:modified xsi:type="dcterms:W3CDTF">2018-10-21T17:28:10Z</dcterms:modified>
</cp:coreProperties>
</file>