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0" r:id="rId9"/>
    <p:sldId id="273" r:id="rId10"/>
    <p:sldId id="271" r:id="rId11"/>
    <p:sldId id="268" r:id="rId12"/>
    <p:sldId id="272" r:id="rId13"/>
    <p:sldId id="26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9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7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67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2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97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17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724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13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4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10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82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939C-ED5B-4BD5-B1C3-4BF2B50A5468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8E5F-6385-49F8-9378-496AC7BA87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0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DNS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295400"/>
            <a:ext cx="11230920" cy="4268821"/>
          </a:xfrm>
        </p:spPr>
        <p:txBody>
          <a:bodyPr>
            <a:normAutofit fontScale="925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As of Kubernetes 1.10, DNS is a </a:t>
            </a:r>
            <a:r>
              <a:rPr lang="en-US" sz="2400" b="1" dirty="0"/>
              <a:t>built-in</a:t>
            </a:r>
            <a:r>
              <a:rPr lang="en-US" sz="2400" dirty="0"/>
              <a:t> service launched automatically using </a:t>
            </a:r>
            <a:r>
              <a:rPr lang="en-US" sz="2400" dirty="0" err="1"/>
              <a:t>addon</a:t>
            </a:r>
            <a:r>
              <a:rPr lang="en-US" sz="2400" dirty="0"/>
              <a:t> manger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The DNS Service can be used within pods to find other service running on the same cluster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Multiple containers </a:t>
            </a:r>
            <a:r>
              <a:rPr lang="en-US" sz="2400" b="1" dirty="0"/>
              <a:t>within 1 pod </a:t>
            </a:r>
            <a:r>
              <a:rPr lang="en-US" sz="2400" dirty="0"/>
              <a:t>don’t need this service, as they can contact each other </a:t>
            </a:r>
            <a:r>
              <a:rPr lang="en-US" sz="2400" b="1" dirty="0"/>
              <a:t>directly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A container in the same pod can </a:t>
            </a:r>
            <a:r>
              <a:rPr lang="en-US" sz="2400" b="1" dirty="0"/>
              <a:t>connect / communicate </a:t>
            </a:r>
            <a:r>
              <a:rPr lang="en-US" sz="2400" dirty="0"/>
              <a:t>to other containers directly using </a:t>
            </a:r>
            <a:r>
              <a:rPr lang="en-US" sz="2400" b="1" dirty="0" err="1"/>
              <a:t>localhost:port</a:t>
            </a:r>
            <a:endParaRPr lang="en-US" sz="2400" b="1" dirty="0"/>
          </a:p>
          <a:p>
            <a:pPr marL="457189" indent="-457189"/>
            <a:endParaRPr lang="en-US" sz="2400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EE0D67AB-F5E4-45A2-9537-7356682D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7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88" y="1825625"/>
            <a:ext cx="10238920" cy="4186069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DF165E0D-E1FC-428B-BBEC-0833D60F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0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Ingress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908050"/>
            <a:ext cx="10731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25136" cy="2718038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90231D54-60CB-4848-9E23-AB858164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8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Ingress Controller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F898EDC4-9AF0-4992-87D0-3729BBD8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3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DNS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022350"/>
            <a:ext cx="10490200" cy="481330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8D5F4839-5C0C-4485-B6CC-860BE57C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5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DNS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882650"/>
            <a:ext cx="9721174" cy="4856669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4788797-40F2-40F3-AD73-FABE0604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84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DNS – How does it work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1" y="990600"/>
            <a:ext cx="10274300" cy="508000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85B4A02-8D85-4A26-A146-5FFA9C62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Service Discovery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61B7801-32E3-430E-A28C-3FF57068B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3508653"/>
          </a:xfrm>
        </p:spPr>
        <p:txBody>
          <a:bodyPr>
            <a:normAutofit fontScale="92500" lnSpcReduction="2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dirty="0"/>
              <a:t>Configuration parameters that are not secret, cab be put in a </a:t>
            </a:r>
            <a:r>
              <a:rPr lang="en-US" b="1" dirty="0"/>
              <a:t>Config Map</a:t>
            </a:r>
            <a:endParaRPr lang="en-US" dirty="0"/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The input is </a:t>
            </a:r>
            <a:r>
              <a:rPr lang="en-US" b="1" dirty="0"/>
              <a:t>again</a:t>
            </a:r>
            <a:r>
              <a:rPr lang="en-US" dirty="0"/>
              <a:t> key-value pairs </a:t>
            </a:r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The ConfigMap key-value pairs can then be read by the app using: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b="1" dirty="0"/>
              <a:t>Environment</a:t>
            </a:r>
            <a:r>
              <a:rPr lang="en-US" dirty="0"/>
              <a:t> Variables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b="1" dirty="0"/>
              <a:t>Container command line arguments </a:t>
            </a:r>
            <a:r>
              <a:rPr lang="en-US" dirty="0"/>
              <a:t>in the Pod Configuration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dirty="0"/>
              <a:t>Using </a:t>
            </a:r>
            <a:r>
              <a:rPr lang="en-US" b="1" dirty="0"/>
              <a:t>Volumes 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DD318CFB-2F8C-4D62-8C88-6D195F01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Ingress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42630" y="1024108"/>
            <a:ext cx="10879439" cy="5211322"/>
          </a:xfrm>
        </p:spPr>
        <p:txBody>
          <a:bodyPr>
            <a:normAutofit fontScale="92500" lnSpcReduction="2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dirty="0"/>
              <a:t>Ingress is a solution available since kubernetes 1.1 that allows </a:t>
            </a:r>
            <a:r>
              <a:rPr lang="en-US" b="1" dirty="0"/>
              <a:t>inbound</a:t>
            </a:r>
            <a:r>
              <a:rPr lang="en-US" dirty="0"/>
              <a:t> </a:t>
            </a:r>
            <a:r>
              <a:rPr lang="en-US" b="1" dirty="0"/>
              <a:t>connection</a:t>
            </a:r>
            <a:r>
              <a:rPr lang="en-US" dirty="0"/>
              <a:t> to the cluster</a:t>
            </a:r>
          </a:p>
          <a:p>
            <a:pPr marL="457189" indent="-457189">
              <a:lnSpc>
                <a:spcPct val="150000"/>
              </a:lnSpc>
            </a:pPr>
            <a:r>
              <a:rPr lang="en-US" b="1" dirty="0"/>
              <a:t>I</a:t>
            </a:r>
            <a:r>
              <a:rPr lang="en-US" dirty="0"/>
              <a:t>t’s an alternative to the external LoadBalancer &amp; NodePorts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dirty="0"/>
              <a:t>Ingress allows you to </a:t>
            </a:r>
            <a:r>
              <a:rPr lang="en-US" b="1" dirty="0"/>
              <a:t>easily</a:t>
            </a:r>
            <a:r>
              <a:rPr lang="en-US" dirty="0"/>
              <a:t> </a:t>
            </a:r>
            <a:r>
              <a:rPr lang="en-US" b="1" dirty="0"/>
              <a:t>expose services </a:t>
            </a:r>
            <a:r>
              <a:rPr lang="en-US" dirty="0"/>
              <a:t>that need to be accessible from </a:t>
            </a:r>
            <a:r>
              <a:rPr lang="en-US" b="1" dirty="0"/>
              <a:t>outside</a:t>
            </a:r>
            <a:r>
              <a:rPr lang="en-US" dirty="0"/>
              <a:t> to the </a:t>
            </a:r>
            <a:r>
              <a:rPr lang="en-US" b="1" dirty="0"/>
              <a:t>cluster</a:t>
            </a:r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With ingress you can run your own </a:t>
            </a:r>
            <a:r>
              <a:rPr lang="en-US" b="1" dirty="0"/>
              <a:t>ingress controller </a:t>
            </a:r>
            <a:r>
              <a:rPr lang="en-US" dirty="0"/>
              <a:t>( basically a LoadBalancer ) within the kubernetes cluster</a:t>
            </a:r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There are a default ingress controllers available, or you can </a:t>
            </a:r>
            <a:r>
              <a:rPr lang="en-US" b="1" dirty="0"/>
              <a:t>write your own </a:t>
            </a:r>
            <a:r>
              <a:rPr lang="en-US" dirty="0"/>
              <a:t>ingress controller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ADF24AC2-CADB-40D0-A27D-7A36327B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3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09" y="1690688"/>
            <a:ext cx="8048139" cy="45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0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42" y="1825625"/>
            <a:ext cx="7333715" cy="4351338"/>
          </a:xfr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25C9D91E-0C4D-44C0-BDB2-A6F10C43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5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212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DNS</vt:lpstr>
      <vt:lpstr>DNS</vt:lpstr>
      <vt:lpstr>DNS</vt:lpstr>
      <vt:lpstr>DNS – How does it work ?</vt:lpstr>
      <vt:lpstr>Demo Placeholder</vt:lpstr>
      <vt:lpstr>ConfigMap</vt:lpstr>
      <vt:lpstr>Ingress</vt:lpstr>
      <vt:lpstr>Ingress</vt:lpstr>
      <vt:lpstr>Ingress</vt:lpstr>
      <vt:lpstr>Ingress</vt:lpstr>
      <vt:lpstr>Ingress</vt:lpstr>
      <vt:lpstr>Ingress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User</dc:creator>
  <cp:lastModifiedBy>activeai</cp:lastModifiedBy>
  <cp:revision>5</cp:revision>
  <dcterms:created xsi:type="dcterms:W3CDTF">2018-10-18T14:38:53Z</dcterms:created>
  <dcterms:modified xsi:type="dcterms:W3CDTF">2018-10-21T17:31:57Z</dcterms:modified>
</cp:coreProperties>
</file>