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8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7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25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297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26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3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0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9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16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96D-F840-4123-BB13-5EA365B3DE4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5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527050"/>
            <a:ext cx="9956851" cy="5309546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6A3C1C0-846E-4699-9C16-7DD7B99D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01" y="5382706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558800"/>
            <a:ext cx="10642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571500"/>
            <a:ext cx="10795000" cy="57150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E789646-55A7-4ED5-B960-F863A2EB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679450"/>
            <a:ext cx="10871200" cy="549910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1C29A97D-0EFD-4A83-9882-C1466532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615950"/>
            <a:ext cx="110617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514350"/>
            <a:ext cx="10845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730250"/>
            <a:ext cx="10985500" cy="539750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4A58C02-1431-46EC-976D-6CD374A8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685800"/>
            <a:ext cx="10909300" cy="54864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95D8B82-D025-4C59-812A-928D0109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3</cp:revision>
  <dcterms:created xsi:type="dcterms:W3CDTF">2018-10-21T02:43:06Z</dcterms:created>
  <dcterms:modified xsi:type="dcterms:W3CDTF">2018-10-21T17:32:53Z</dcterms:modified>
</cp:coreProperties>
</file>