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0" r:id="rId3"/>
    <p:sldId id="262" r:id="rId4"/>
    <p:sldId id="274"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1"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p:cNvSpPr>
            <a:spLocks noGrp="1"/>
          </p:cNvSpPr>
          <p:nvPr>
            <p:ph type="dt" sz="half" idx="10"/>
          </p:nvPr>
        </p:nvSpPr>
        <p:spPr/>
        <p:txBody>
          <a:bodyPr/>
          <a:lstStyle/>
          <a:p>
            <a:fld id="{981537E1-7AA7-47AC-B885-1DF6B4C86F00}" type="datetimeFigureOut">
              <a:rPr lang="en-SG" smtClean="0"/>
              <a:t>22/10/2018</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9CA36C1D-C2E9-47A8-BCF8-CE8927C5F0A5}" type="slidenum">
              <a:rPr lang="en-SG" smtClean="0"/>
              <a:t>‹#›</a:t>
            </a:fld>
            <a:endParaRPr lang="en-SG"/>
          </a:p>
        </p:txBody>
      </p:sp>
    </p:spTree>
    <p:extLst>
      <p:ext uri="{BB962C8B-B14F-4D97-AF65-F5344CB8AC3E}">
        <p14:creationId xmlns:p14="http://schemas.microsoft.com/office/powerpoint/2010/main" val="337591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981537E1-7AA7-47AC-B885-1DF6B4C86F00}" type="datetimeFigureOut">
              <a:rPr lang="en-SG" smtClean="0"/>
              <a:t>22/10/2018</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9CA36C1D-C2E9-47A8-BCF8-CE8927C5F0A5}" type="slidenum">
              <a:rPr lang="en-SG" smtClean="0"/>
              <a:t>‹#›</a:t>
            </a:fld>
            <a:endParaRPr lang="en-SG"/>
          </a:p>
        </p:txBody>
      </p:sp>
    </p:spTree>
    <p:extLst>
      <p:ext uri="{BB962C8B-B14F-4D97-AF65-F5344CB8AC3E}">
        <p14:creationId xmlns:p14="http://schemas.microsoft.com/office/powerpoint/2010/main" val="3389463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981537E1-7AA7-47AC-B885-1DF6B4C86F00}" type="datetimeFigureOut">
              <a:rPr lang="en-SG" smtClean="0"/>
              <a:t>22/10/2018</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9CA36C1D-C2E9-47A8-BCF8-CE8927C5F0A5}" type="slidenum">
              <a:rPr lang="en-SG" smtClean="0"/>
              <a:t>‹#›</a:t>
            </a:fld>
            <a:endParaRPr lang="en-SG"/>
          </a:p>
        </p:txBody>
      </p:sp>
    </p:spTree>
    <p:extLst>
      <p:ext uri="{BB962C8B-B14F-4D97-AF65-F5344CB8AC3E}">
        <p14:creationId xmlns:p14="http://schemas.microsoft.com/office/powerpoint/2010/main" val="2489861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981537E1-7AA7-47AC-B885-1DF6B4C86F00}" type="datetimeFigureOut">
              <a:rPr lang="en-SG" smtClean="0"/>
              <a:t>22/10/2018</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9CA36C1D-C2E9-47A8-BCF8-CE8927C5F0A5}" type="slidenum">
              <a:rPr lang="en-SG" smtClean="0"/>
              <a:t>‹#›</a:t>
            </a:fld>
            <a:endParaRPr lang="en-SG"/>
          </a:p>
        </p:txBody>
      </p:sp>
    </p:spTree>
    <p:extLst>
      <p:ext uri="{BB962C8B-B14F-4D97-AF65-F5344CB8AC3E}">
        <p14:creationId xmlns:p14="http://schemas.microsoft.com/office/powerpoint/2010/main" val="4237199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1537E1-7AA7-47AC-B885-1DF6B4C86F00}" type="datetimeFigureOut">
              <a:rPr lang="en-SG" smtClean="0"/>
              <a:t>22/10/2018</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9CA36C1D-C2E9-47A8-BCF8-CE8927C5F0A5}" type="slidenum">
              <a:rPr lang="en-SG" smtClean="0"/>
              <a:t>‹#›</a:t>
            </a:fld>
            <a:endParaRPr lang="en-SG"/>
          </a:p>
        </p:txBody>
      </p:sp>
    </p:spTree>
    <p:extLst>
      <p:ext uri="{BB962C8B-B14F-4D97-AF65-F5344CB8AC3E}">
        <p14:creationId xmlns:p14="http://schemas.microsoft.com/office/powerpoint/2010/main" val="1689041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p:cNvSpPr>
            <a:spLocks noGrp="1"/>
          </p:cNvSpPr>
          <p:nvPr>
            <p:ph type="dt" sz="half" idx="10"/>
          </p:nvPr>
        </p:nvSpPr>
        <p:spPr/>
        <p:txBody>
          <a:bodyPr/>
          <a:lstStyle/>
          <a:p>
            <a:fld id="{981537E1-7AA7-47AC-B885-1DF6B4C86F00}" type="datetimeFigureOut">
              <a:rPr lang="en-SG" smtClean="0"/>
              <a:t>22/10/2018</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9CA36C1D-C2E9-47A8-BCF8-CE8927C5F0A5}" type="slidenum">
              <a:rPr lang="en-SG" smtClean="0"/>
              <a:t>‹#›</a:t>
            </a:fld>
            <a:endParaRPr lang="en-SG"/>
          </a:p>
        </p:txBody>
      </p:sp>
    </p:spTree>
    <p:extLst>
      <p:ext uri="{BB962C8B-B14F-4D97-AF65-F5344CB8AC3E}">
        <p14:creationId xmlns:p14="http://schemas.microsoft.com/office/powerpoint/2010/main" val="769444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p:cNvSpPr>
            <a:spLocks noGrp="1"/>
          </p:cNvSpPr>
          <p:nvPr>
            <p:ph type="dt" sz="half" idx="10"/>
          </p:nvPr>
        </p:nvSpPr>
        <p:spPr/>
        <p:txBody>
          <a:bodyPr/>
          <a:lstStyle/>
          <a:p>
            <a:fld id="{981537E1-7AA7-47AC-B885-1DF6B4C86F00}" type="datetimeFigureOut">
              <a:rPr lang="en-SG" smtClean="0"/>
              <a:t>22/10/2018</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9CA36C1D-C2E9-47A8-BCF8-CE8927C5F0A5}" type="slidenum">
              <a:rPr lang="en-SG" smtClean="0"/>
              <a:t>‹#›</a:t>
            </a:fld>
            <a:endParaRPr lang="en-SG"/>
          </a:p>
        </p:txBody>
      </p:sp>
    </p:spTree>
    <p:extLst>
      <p:ext uri="{BB962C8B-B14F-4D97-AF65-F5344CB8AC3E}">
        <p14:creationId xmlns:p14="http://schemas.microsoft.com/office/powerpoint/2010/main" val="1568642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Date Placeholder 2"/>
          <p:cNvSpPr>
            <a:spLocks noGrp="1"/>
          </p:cNvSpPr>
          <p:nvPr>
            <p:ph type="dt" sz="half" idx="10"/>
          </p:nvPr>
        </p:nvSpPr>
        <p:spPr/>
        <p:txBody>
          <a:bodyPr/>
          <a:lstStyle/>
          <a:p>
            <a:fld id="{981537E1-7AA7-47AC-B885-1DF6B4C86F00}" type="datetimeFigureOut">
              <a:rPr lang="en-SG" smtClean="0"/>
              <a:t>22/10/2018</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9CA36C1D-C2E9-47A8-BCF8-CE8927C5F0A5}" type="slidenum">
              <a:rPr lang="en-SG" smtClean="0"/>
              <a:t>‹#›</a:t>
            </a:fld>
            <a:endParaRPr lang="en-SG"/>
          </a:p>
        </p:txBody>
      </p:sp>
    </p:spTree>
    <p:extLst>
      <p:ext uri="{BB962C8B-B14F-4D97-AF65-F5344CB8AC3E}">
        <p14:creationId xmlns:p14="http://schemas.microsoft.com/office/powerpoint/2010/main" val="582678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1537E1-7AA7-47AC-B885-1DF6B4C86F00}" type="datetimeFigureOut">
              <a:rPr lang="en-SG" smtClean="0"/>
              <a:t>22/10/2018</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9CA36C1D-C2E9-47A8-BCF8-CE8927C5F0A5}" type="slidenum">
              <a:rPr lang="en-SG" smtClean="0"/>
              <a:t>‹#›</a:t>
            </a:fld>
            <a:endParaRPr lang="en-SG"/>
          </a:p>
        </p:txBody>
      </p:sp>
    </p:spTree>
    <p:extLst>
      <p:ext uri="{BB962C8B-B14F-4D97-AF65-F5344CB8AC3E}">
        <p14:creationId xmlns:p14="http://schemas.microsoft.com/office/powerpoint/2010/main" val="3215584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1537E1-7AA7-47AC-B885-1DF6B4C86F00}" type="datetimeFigureOut">
              <a:rPr lang="en-SG" smtClean="0"/>
              <a:t>22/10/2018</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9CA36C1D-C2E9-47A8-BCF8-CE8927C5F0A5}" type="slidenum">
              <a:rPr lang="en-SG" smtClean="0"/>
              <a:t>‹#›</a:t>
            </a:fld>
            <a:endParaRPr lang="en-SG"/>
          </a:p>
        </p:txBody>
      </p:sp>
    </p:spTree>
    <p:extLst>
      <p:ext uri="{BB962C8B-B14F-4D97-AF65-F5344CB8AC3E}">
        <p14:creationId xmlns:p14="http://schemas.microsoft.com/office/powerpoint/2010/main" val="3914374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1537E1-7AA7-47AC-B885-1DF6B4C86F00}" type="datetimeFigureOut">
              <a:rPr lang="en-SG" smtClean="0"/>
              <a:t>22/10/2018</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9CA36C1D-C2E9-47A8-BCF8-CE8927C5F0A5}" type="slidenum">
              <a:rPr lang="en-SG" smtClean="0"/>
              <a:t>‹#›</a:t>
            </a:fld>
            <a:endParaRPr lang="en-SG"/>
          </a:p>
        </p:txBody>
      </p:sp>
    </p:spTree>
    <p:extLst>
      <p:ext uri="{BB962C8B-B14F-4D97-AF65-F5344CB8AC3E}">
        <p14:creationId xmlns:p14="http://schemas.microsoft.com/office/powerpoint/2010/main" val="1258468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1537E1-7AA7-47AC-B885-1DF6B4C86F00}" type="datetimeFigureOut">
              <a:rPr lang="en-SG" smtClean="0"/>
              <a:t>22/10/2018</a:t>
            </a:fld>
            <a:endParaRPr lang="en-SG"/>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A36C1D-C2E9-47A8-BCF8-CE8927C5F0A5}" type="slidenum">
              <a:rPr lang="en-SG" smtClean="0"/>
              <a:t>‹#›</a:t>
            </a:fld>
            <a:endParaRPr lang="en-SG"/>
          </a:p>
        </p:txBody>
      </p:sp>
    </p:spTree>
    <p:extLst>
      <p:ext uri="{BB962C8B-B14F-4D97-AF65-F5344CB8AC3E}">
        <p14:creationId xmlns:p14="http://schemas.microsoft.com/office/powerpoint/2010/main" val="15505973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google.com/imgres?imgurl=https://upload.wikimedia.org/wikipedia/en/0/00/Kubernetes_(container_engine).png&amp;imgrefurl=https://en.wikipedia.org/wiki/Kubernetes&amp;docid=mAiMSke-OCtq1M&amp;tbnid=hUOG5_kMNvrNUM:&amp;vet=10ahUKEwiO5YichJjeAhUBfX0KHayADbgQMwg-KAIwAg..i&amp;w=209&amp;h=204&amp;bih=718&amp;biw=1477&amp;q=kubernetes&amp;ved=0ahUKEwiO5YichJjeAhUBfX0KHayADbgQMwg-KAIwAg&amp;iact=mrc&amp;uact=8" TargetMode="External"/><Relationship Id="rId2" Type="http://schemas.openxmlformats.org/officeDocument/2006/relationships/hyperlink" Target="https://git.k8s.io/community/contributors/design-proposals/instrumentation/custom-metrics-api.md"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www.google.com/imgres?imgurl=https://upload.wikimedia.org/wikipedia/en/0/00/Kubernetes_(container_engine).png&amp;imgrefurl=https://en.wikipedia.org/wiki/Kubernetes&amp;docid=mAiMSke-OCtq1M&amp;tbnid=hUOG5_kMNvrNUM:&amp;vet=10ahUKEwiO5YichJjeAhUBfX0KHayADbgQMwg-KAIwAg..i&amp;w=209&amp;h=204&amp;bih=718&amp;biw=1477&amp;q=kubernetes&amp;ved=0ahUKEwiO5YichJjeAhUBfX0KHayADbgQMwg-KAIwAg&amp;iact=mrc&amp;uact=8"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google.com/imgres?imgurl=https://upload.wikimedia.org/wikipedia/en/0/00/Kubernetes_(container_engine).png&amp;imgrefurl=https://en.wikipedia.org/wiki/Kubernetes&amp;docid=mAiMSke-OCtq1M&amp;tbnid=hUOG5_kMNvrNUM:&amp;vet=10ahUKEwiO5YichJjeAhUBfX0KHayADbgQMwg-KAIwAg..i&amp;w=209&amp;h=204&amp;bih=718&amp;biw=1477&amp;q=kubernetes&amp;ved=0ahUKEwiO5YichJjeAhUBfX0KHayADbgQMwg-KAIwAg&amp;iact=mrc&amp;uact=8"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google.com/imgres?imgurl=https://upload.wikimedia.org/wikipedia/en/0/00/Kubernetes_(container_engine).png&amp;imgrefurl=https://en.wikipedia.org/wiki/Kubernetes&amp;docid=mAiMSke-OCtq1M&amp;tbnid=hUOG5_kMNvrNUM:&amp;vet=10ahUKEwiO5YichJjeAhUBfX0KHayADbgQMwg-KAIwAg..i&amp;w=209&amp;h=204&amp;bih=718&amp;biw=1477&amp;q=kubernetes&amp;ved=0ahUKEwiO5YichJjeAhUBfX0KHayADbgQMwg-KAIwAg&amp;iact=mrc&amp;uact=8" TargetMode="Externa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 use a Horizontal Pod </a:t>
            </a:r>
            <a:r>
              <a:rPr lang="en-US" b="1" dirty="0" err="1"/>
              <a:t>Autoscaler</a:t>
            </a:r>
            <a:r>
              <a:rPr lang="en-US" b="1" dirty="0"/>
              <a:t>?</a:t>
            </a:r>
            <a:br>
              <a:rPr lang="en-US" b="1" dirty="0"/>
            </a:br>
            <a:endParaRPr lang="en-SG" dirty="0"/>
          </a:p>
        </p:txBody>
      </p:sp>
      <p:sp>
        <p:nvSpPr>
          <p:cNvPr id="4" name="Rectangle 3"/>
          <p:cNvSpPr/>
          <p:nvPr/>
        </p:nvSpPr>
        <p:spPr>
          <a:xfrm>
            <a:off x="1275183" y="1829259"/>
            <a:ext cx="8475306" cy="1754326"/>
          </a:xfrm>
          <a:prstGeom prst="rect">
            <a:avLst/>
          </a:prstGeom>
        </p:spPr>
        <p:txBody>
          <a:bodyPr wrap="square">
            <a:spAutoFit/>
          </a:bodyPr>
          <a:lstStyle/>
          <a:p>
            <a:r>
              <a:rPr lang="en-US" dirty="0"/>
              <a:t>As the name suggests, this component would scale your application automatically. In the cloud, this can really help you reduce the compute and memory resources you will be billed for. Since the </a:t>
            </a:r>
            <a:r>
              <a:rPr lang="en-US" dirty="0" err="1"/>
              <a:t>Autoscaler</a:t>
            </a:r>
            <a:r>
              <a:rPr lang="en-US" dirty="0"/>
              <a:t> is sensitive to the resource utilization, when it sees that a lot of pods are just sitting idle it scales the application down and when the demand on those pods increases it scales the application up by creating new pods and the load gets distributed to those.</a:t>
            </a:r>
          </a:p>
        </p:txBody>
      </p:sp>
      <p:sp>
        <p:nvSpPr>
          <p:cNvPr id="7" name="Rectangle 6"/>
          <p:cNvSpPr/>
          <p:nvPr/>
        </p:nvSpPr>
        <p:spPr>
          <a:xfrm>
            <a:off x="1275183" y="3722156"/>
            <a:ext cx="8979160" cy="1200329"/>
          </a:xfrm>
          <a:prstGeom prst="rect">
            <a:avLst/>
          </a:prstGeom>
        </p:spPr>
        <p:txBody>
          <a:bodyPr wrap="square">
            <a:spAutoFit/>
          </a:bodyPr>
          <a:lstStyle/>
          <a:p>
            <a:r>
              <a:rPr lang="en-US" dirty="0"/>
              <a:t>The Horizontal Pod </a:t>
            </a:r>
            <a:r>
              <a:rPr lang="en-US" dirty="0" err="1"/>
              <a:t>Autoscaler</a:t>
            </a:r>
            <a:r>
              <a:rPr lang="en-US" dirty="0"/>
              <a:t> automatically scales the number of pods in a replication controller, deployment or replica set based on observed CPU utilization (or, with </a:t>
            </a:r>
            <a:r>
              <a:rPr lang="en-US" dirty="0">
                <a:hlinkClick r:id="rId2"/>
              </a:rPr>
              <a:t>custom metrics</a:t>
            </a:r>
            <a:r>
              <a:rPr lang="en-US" dirty="0"/>
              <a:t> support, on some other application-provided metrics). Note that Horizontal Pod </a:t>
            </a:r>
            <a:r>
              <a:rPr lang="en-US" dirty="0" err="1"/>
              <a:t>Autoscaling</a:t>
            </a:r>
            <a:r>
              <a:rPr lang="en-US" dirty="0"/>
              <a:t> does not apply to objects that can’t be scaled, for example, </a:t>
            </a:r>
            <a:r>
              <a:rPr lang="en-US" dirty="0" err="1"/>
              <a:t>DaemonSets</a:t>
            </a:r>
            <a:r>
              <a:rPr lang="en-US" dirty="0"/>
              <a:t>.</a:t>
            </a:r>
            <a:endParaRPr lang="en-SG" dirty="0"/>
          </a:p>
        </p:txBody>
      </p:sp>
      <p:pic>
        <p:nvPicPr>
          <p:cNvPr id="5" name="Picture 3" descr="Image result for kubernetes">
            <a:hlinkClick r:id="rId3"/>
            <a:extLst>
              <a:ext uri="{FF2B5EF4-FFF2-40B4-BE49-F238E27FC236}">
                <a16:creationId xmlns:a16="http://schemas.microsoft.com/office/drawing/2014/main" id="{6158C71B-ECA9-45CE-AA1A-F44AA2982F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54343" y="110314"/>
            <a:ext cx="1511453" cy="1475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8861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b="1" dirty="0"/>
              <a:t>Horizontal Pod </a:t>
            </a:r>
            <a:r>
              <a:rPr lang="en-SG" b="1" dirty="0" err="1"/>
              <a:t>Autoscaling</a:t>
            </a:r>
            <a:br>
              <a:rPr lang="en-SG" b="1" dirty="0"/>
            </a:br>
            <a:endParaRPr lang="en-S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72690" y="1592359"/>
            <a:ext cx="7610914" cy="4351338"/>
          </a:xfrm>
        </p:spPr>
      </p:pic>
      <p:pic>
        <p:nvPicPr>
          <p:cNvPr id="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546" y="1690688"/>
            <a:ext cx="3530591" cy="4351338"/>
          </a:xfrm>
          <a:prstGeom prst="rect">
            <a:avLst/>
          </a:prstGeom>
        </p:spPr>
      </p:pic>
      <p:pic>
        <p:nvPicPr>
          <p:cNvPr id="6" name="Picture 3" descr="Image result for kubernetes">
            <a:hlinkClick r:id="rId4"/>
            <a:extLst>
              <a:ext uri="{FF2B5EF4-FFF2-40B4-BE49-F238E27FC236}">
                <a16:creationId xmlns:a16="http://schemas.microsoft.com/office/drawing/2014/main" id="{1BDFA39A-6468-4E51-BF96-A837A32FB93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19243" y="0"/>
            <a:ext cx="1511453" cy="1475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3474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4199" y="2119280"/>
            <a:ext cx="6598299" cy="1325563"/>
          </a:xfrm>
        </p:spPr>
        <p:txBody>
          <a:bodyPr/>
          <a:lstStyle/>
          <a:p>
            <a:r>
              <a:rPr lang="en-US" dirty="0"/>
              <a:t>Demo</a:t>
            </a:r>
            <a:endParaRPr lang="en-SG" dirty="0"/>
          </a:p>
        </p:txBody>
      </p:sp>
      <p:pic>
        <p:nvPicPr>
          <p:cNvPr id="3" name="Picture 3" descr="Image result for kubernetes">
            <a:hlinkClick r:id="rId2"/>
            <a:extLst>
              <a:ext uri="{FF2B5EF4-FFF2-40B4-BE49-F238E27FC236}">
                <a16:creationId xmlns:a16="http://schemas.microsoft.com/office/drawing/2014/main" id="{42C2090B-2FBA-42A5-A6C6-19B771C0F2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55430" y="5382705"/>
            <a:ext cx="1511453" cy="1475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327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9CD919DF-6752-499B-9333-9022E3789C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0478" y="1193397"/>
            <a:ext cx="7009396" cy="4465060"/>
          </a:xfrm>
          <a:prstGeom prst="rect">
            <a:avLst/>
          </a:prstGeom>
        </p:spPr>
      </p:pic>
      <p:pic>
        <p:nvPicPr>
          <p:cNvPr id="3" name="Picture 3" descr="Image result for kubernetes">
            <a:hlinkClick r:id="rId3"/>
            <a:extLst>
              <a:ext uri="{FF2B5EF4-FFF2-40B4-BE49-F238E27FC236}">
                <a16:creationId xmlns:a16="http://schemas.microsoft.com/office/drawing/2014/main" id="{43D592DA-6AB4-4C5C-A5B0-A0B23D6CBF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55430" y="5382705"/>
            <a:ext cx="1511453" cy="1475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64055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155</Words>
  <Application>Microsoft Office PowerPoint</Application>
  <PresentationFormat>Widescreen</PresentationFormat>
  <Paragraphs>5</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Why use a Horizontal Pod Autoscaler? </vt:lpstr>
      <vt:lpstr>Horizontal Pod Autoscaling </vt:lpstr>
      <vt:lpstr>Demo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activeai</cp:lastModifiedBy>
  <cp:revision>4</cp:revision>
  <dcterms:created xsi:type="dcterms:W3CDTF">2018-10-18T14:24:34Z</dcterms:created>
  <dcterms:modified xsi:type="dcterms:W3CDTF">2018-10-21T17:33:21Z</dcterms:modified>
</cp:coreProperties>
</file>