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6" r:id="rId6"/>
    <p:sldId id="260" r:id="rId7"/>
    <p:sldId id="262"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EE940720-BF97-431C-873A-340B3727CF0B}" type="datetimeFigureOut">
              <a:rPr lang="en-SG" smtClean="0"/>
              <a:t>21/10/2018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7AB669A-D60A-459F-A1BC-194D13F9B875}" type="slidenum">
              <a:rPr lang="en-SG" smtClean="0"/>
              <a:t>‹#›</a:t>
            </a:fld>
            <a:endParaRPr lang="en-SG"/>
          </a:p>
        </p:txBody>
      </p:sp>
    </p:spTree>
    <p:extLst>
      <p:ext uri="{BB962C8B-B14F-4D97-AF65-F5344CB8AC3E}">
        <p14:creationId xmlns:p14="http://schemas.microsoft.com/office/powerpoint/2010/main" val="60467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EE940720-BF97-431C-873A-340B3727CF0B}" type="datetimeFigureOut">
              <a:rPr lang="en-SG" smtClean="0"/>
              <a:t>21/10/2018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7AB669A-D60A-459F-A1BC-194D13F9B875}" type="slidenum">
              <a:rPr lang="en-SG" smtClean="0"/>
              <a:t>‹#›</a:t>
            </a:fld>
            <a:endParaRPr lang="en-SG"/>
          </a:p>
        </p:txBody>
      </p:sp>
    </p:spTree>
    <p:extLst>
      <p:ext uri="{BB962C8B-B14F-4D97-AF65-F5344CB8AC3E}">
        <p14:creationId xmlns:p14="http://schemas.microsoft.com/office/powerpoint/2010/main" val="386124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EE940720-BF97-431C-873A-340B3727CF0B}" type="datetimeFigureOut">
              <a:rPr lang="en-SG" smtClean="0"/>
              <a:t>21/10/2018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7AB669A-D60A-459F-A1BC-194D13F9B875}" type="slidenum">
              <a:rPr lang="en-SG" smtClean="0"/>
              <a:t>‹#›</a:t>
            </a:fld>
            <a:endParaRPr lang="en-SG"/>
          </a:p>
        </p:txBody>
      </p:sp>
    </p:spTree>
    <p:extLst>
      <p:ext uri="{BB962C8B-B14F-4D97-AF65-F5344CB8AC3E}">
        <p14:creationId xmlns:p14="http://schemas.microsoft.com/office/powerpoint/2010/main" val="2480528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EE940720-BF97-431C-873A-340B3727CF0B}" type="datetimeFigureOut">
              <a:rPr lang="en-SG" smtClean="0"/>
              <a:t>21/10/2018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7AB669A-D60A-459F-A1BC-194D13F9B875}" type="slidenum">
              <a:rPr lang="en-SG" smtClean="0"/>
              <a:t>‹#›</a:t>
            </a:fld>
            <a:endParaRPr lang="en-SG"/>
          </a:p>
        </p:txBody>
      </p:sp>
    </p:spTree>
    <p:extLst>
      <p:ext uri="{BB962C8B-B14F-4D97-AF65-F5344CB8AC3E}">
        <p14:creationId xmlns:p14="http://schemas.microsoft.com/office/powerpoint/2010/main" val="203613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40720-BF97-431C-873A-340B3727CF0B}" type="datetimeFigureOut">
              <a:rPr lang="en-SG" smtClean="0"/>
              <a:t>21/10/2018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7AB669A-D60A-459F-A1BC-194D13F9B875}" type="slidenum">
              <a:rPr lang="en-SG" smtClean="0"/>
              <a:t>‹#›</a:t>
            </a:fld>
            <a:endParaRPr lang="en-SG"/>
          </a:p>
        </p:txBody>
      </p:sp>
    </p:spTree>
    <p:extLst>
      <p:ext uri="{BB962C8B-B14F-4D97-AF65-F5344CB8AC3E}">
        <p14:creationId xmlns:p14="http://schemas.microsoft.com/office/powerpoint/2010/main" val="193483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EE940720-BF97-431C-873A-340B3727CF0B}" type="datetimeFigureOut">
              <a:rPr lang="en-SG" smtClean="0"/>
              <a:t>21/10/2018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7AB669A-D60A-459F-A1BC-194D13F9B875}" type="slidenum">
              <a:rPr lang="en-SG" smtClean="0"/>
              <a:t>‹#›</a:t>
            </a:fld>
            <a:endParaRPr lang="en-SG"/>
          </a:p>
        </p:txBody>
      </p:sp>
    </p:spTree>
    <p:extLst>
      <p:ext uri="{BB962C8B-B14F-4D97-AF65-F5344CB8AC3E}">
        <p14:creationId xmlns:p14="http://schemas.microsoft.com/office/powerpoint/2010/main" val="2273446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EE940720-BF97-431C-873A-340B3727CF0B}" type="datetimeFigureOut">
              <a:rPr lang="en-SG" smtClean="0"/>
              <a:t>21/10/2018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7AB669A-D60A-459F-A1BC-194D13F9B875}" type="slidenum">
              <a:rPr lang="en-SG" smtClean="0"/>
              <a:t>‹#›</a:t>
            </a:fld>
            <a:endParaRPr lang="en-SG"/>
          </a:p>
        </p:txBody>
      </p:sp>
    </p:spTree>
    <p:extLst>
      <p:ext uri="{BB962C8B-B14F-4D97-AF65-F5344CB8AC3E}">
        <p14:creationId xmlns:p14="http://schemas.microsoft.com/office/powerpoint/2010/main" val="2251339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EE940720-BF97-431C-873A-340B3727CF0B}" type="datetimeFigureOut">
              <a:rPr lang="en-SG" smtClean="0"/>
              <a:t>21/10/2018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7AB669A-D60A-459F-A1BC-194D13F9B875}" type="slidenum">
              <a:rPr lang="en-SG" smtClean="0"/>
              <a:t>‹#›</a:t>
            </a:fld>
            <a:endParaRPr lang="en-SG"/>
          </a:p>
        </p:txBody>
      </p:sp>
    </p:spTree>
    <p:extLst>
      <p:ext uri="{BB962C8B-B14F-4D97-AF65-F5344CB8AC3E}">
        <p14:creationId xmlns:p14="http://schemas.microsoft.com/office/powerpoint/2010/main" val="367673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40720-BF97-431C-873A-340B3727CF0B}" type="datetimeFigureOut">
              <a:rPr lang="en-SG" smtClean="0"/>
              <a:t>21/10/2018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7AB669A-D60A-459F-A1BC-194D13F9B875}" type="slidenum">
              <a:rPr lang="en-SG" smtClean="0"/>
              <a:t>‹#›</a:t>
            </a:fld>
            <a:endParaRPr lang="en-SG"/>
          </a:p>
        </p:txBody>
      </p:sp>
    </p:spTree>
    <p:extLst>
      <p:ext uri="{BB962C8B-B14F-4D97-AF65-F5344CB8AC3E}">
        <p14:creationId xmlns:p14="http://schemas.microsoft.com/office/powerpoint/2010/main" val="215452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940720-BF97-431C-873A-340B3727CF0B}" type="datetimeFigureOut">
              <a:rPr lang="en-SG" smtClean="0"/>
              <a:t>21/10/2018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7AB669A-D60A-459F-A1BC-194D13F9B875}" type="slidenum">
              <a:rPr lang="en-SG" smtClean="0"/>
              <a:t>‹#›</a:t>
            </a:fld>
            <a:endParaRPr lang="en-SG"/>
          </a:p>
        </p:txBody>
      </p:sp>
    </p:spTree>
    <p:extLst>
      <p:ext uri="{BB962C8B-B14F-4D97-AF65-F5344CB8AC3E}">
        <p14:creationId xmlns:p14="http://schemas.microsoft.com/office/powerpoint/2010/main" val="11989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940720-BF97-431C-873A-340B3727CF0B}" type="datetimeFigureOut">
              <a:rPr lang="en-SG" smtClean="0"/>
              <a:t>21/10/2018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7AB669A-D60A-459F-A1BC-194D13F9B875}" type="slidenum">
              <a:rPr lang="en-SG" smtClean="0"/>
              <a:t>‹#›</a:t>
            </a:fld>
            <a:endParaRPr lang="en-SG"/>
          </a:p>
        </p:txBody>
      </p:sp>
    </p:spTree>
    <p:extLst>
      <p:ext uri="{BB962C8B-B14F-4D97-AF65-F5344CB8AC3E}">
        <p14:creationId xmlns:p14="http://schemas.microsoft.com/office/powerpoint/2010/main" val="142337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40720-BF97-431C-873A-340B3727CF0B}" type="datetimeFigureOut">
              <a:rPr lang="en-SG" smtClean="0"/>
              <a:t>21/10/2018</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B669A-D60A-459F-A1BC-194D13F9B875}" type="slidenum">
              <a:rPr lang="en-SG" smtClean="0"/>
              <a:t>‹#›</a:t>
            </a:fld>
            <a:endParaRPr lang="en-SG"/>
          </a:p>
        </p:txBody>
      </p:sp>
    </p:spTree>
    <p:extLst>
      <p:ext uri="{BB962C8B-B14F-4D97-AF65-F5344CB8AC3E}">
        <p14:creationId xmlns:p14="http://schemas.microsoft.com/office/powerpoint/2010/main" val="2643368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A5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Kubernetes Architecture</a:t>
            </a:r>
            <a:endParaRPr lang="en-US" sz="2600" kern="1200">
              <a:solidFill>
                <a:srgbClr val="FFFFFF"/>
              </a:solidFill>
              <a:latin typeface="+mj-lt"/>
              <a:ea typeface="+mj-ea"/>
              <a:cs typeface="+mj-cs"/>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 r="2188" b="4963"/>
          <a:stretch/>
        </p:blipFill>
        <p:spPr>
          <a:xfrm>
            <a:off x="4038600" y="1098466"/>
            <a:ext cx="7188199" cy="4657679"/>
          </a:xfrm>
          <a:prstGeom prst="rect">
            <a:avLst/>
          </a:prstGeom>
        </p:spPr>
      </p:pic>
    </p:spTree>
    <p:extLst>
      <p:ext uri="{BB962C8B-B14F-4D97-AF65-F5344CB8AC3E}">
        <p14:creationId xmlns:p14="http://schemas.microsoft.com/office/powerpoint/2010/main" val="193023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C3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2590109-2E5C-4F2B-88B3-328C419C1A5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Kubernetes Architecture</a:t>
            </a:r>
            <a:endParaRPr lang="en-US" sz="2600" kern="120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57B9CA85-01C1-474A-BA16-BF28D4A7C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414610"/>
            <a:ext cx="7188199" cy="4025391"/>
          </a:xfrm>
          <a:prstGeom prst="rect">
            <a:avLst/>
          </a:prstGeom>
        </p:spPr>
      </p:pic>
    </p:spTree>
    <p:extLst>
      <p:ext uri="{BB962C8B-B14F-4D97-AF65-F5344CB8AC3E}">
        <p14:creationId xmlns:p14="http://schemas.microsoft.com/office/powerpoint/2010/main" val="38416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4642583"/>
            <a:ext cx="9144000" cy="1099845"/>
          </a:xfrm>
        </p:spPr>
        <p:txBody>
          <a:bodyPr vert="horz" lIns="91440" tIns="45720" rIns="91440" bIns="45720" rtlCol="0" anchor="b">
            <a:normAutofit/>
          </a:bodyPr>
          <a:lstStyle/>
          <a:p>
            <a:pPr algn="ctr"/>
            <a:r>
              <a:rPr lang="en-US" sz="3300" b="1"/>
              <a:t>Kubernetes architecture diagram</a:t>
            </a:r>
            <a:br>
              <a:rPr lang="en-US" sz="3300"/>
            </a:br>
            <a:endParaRPr lang="en-US" sz="3300"/>
          </a:p>
        </p:txBody>
      </p:sp>
      <p:sp>
        <p:nvSpPr>
          <p:cNvPr id="21" name="Rectangle 20">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1321732" y="640080"/>
            <a:ext cx="3613232" cy="3291840"/>
          </a:xfrm>
          <a:prstGeom prst="rect">
            <a:avLst/>
          </a:prstGeom>
        </p:spPr>
      </p:pic>
      <p:sp>
        <p:nvSpPr>
          <p:cNvPr id="25"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6623133" y="640080"/>
            <a:ext cx="4876800" cy="3291840"/>
          </a:xfrm>
          <a:prstGeom prst="rect">
            <a:avLst/>
          </a:prstGeom>
        </p:spPr>
      </p:pic>
    </p:spTree>
    <p:extLst>
      <p:ext uri="{BB962C8B-B14F-4D97-AF65-F5344CB8AC3E}">
        <p14:creationId xmlns:p14="http://schemas.microsoft.com/office/powerpoint/2010/main" val="20812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C5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Kubernetes architecture diagram</a:t>
            </a:r>
            <a:br>
              <a:rPr lang="en-US" sz="2600" kern="1200">
                <a:solidFill>
                  <a:srgbClr val="FFFFFF"/>
                </a:solidFill>
                <a:latin typeface="+mj-lt"/>
                <a:ea typeface="+mj-ea"/>
                <a:cs typeface="+mj-cs"/>
              </a:rPr>
            </a:br>
            <a:endParaRPr lang="en-US" sz="2600" kern="1200">
              <a:solidFill>
                <a:srgbClr val="FFFFFF"/>
              </a:solidFill>
              <a:latin typeface="+mj-lt"/>
              <a:ea typeface="+mj-ea"/>
              <a:cs typeface="+mj-cs"/>
            </a:endParaRPr>
          </a:p>
        </p:txBody>
      </p:sp>
      <p:pic>
        <p:nvPicPr>
          <p:cNvPr id="3" name="Picture 2"/>
          <p:cNvPicPr>
            <a:picLocks noChangeAspect="1"/>
          </p:cNvPicPr>
          <p:nvPr/>
        </p:nvPicPr>
        <p:blipFill>
          <a:blip r:embed="rId2"/>
          <a:stretch>
            <a:fillRect/>
          </a:stretch>
        </p:blipFill>
        <p:spPr>
          <a:xfrm>
            <a:off x="4038600" y="1207950"/>
            <a:ext cx="7188199" cy="4438711"/>
          </a:xfrm>
          <a:prstGeom prst="rect">
            <a:avLst/>
          </a:prstGeom>
        </p:spPr>
      </p:pic>
    </p:spTree>
    <p:extLst>
      <p:ext uri="{BB962C8B-B14F-4D97-AF65-F5344CB8AC3E}">
        <p14:creationId xmlns:p14="http://schemas.microsoft.com/office/powerpoint/2010/main" val="239227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6281" y="265362"/>
            <a:ext cx="10879439" cy="574516"/>
          </a:xfrm>
        </p:spPr>
        <p:txBody>
          <a:bodyPr>
            <a:normAutofit fontScale="90000"/>
          </a:bodyPr>
          <a:lstStyle/>
          <a:p>
            <a:r>
              <a:rPr lang="en-US" dirty="0"/>
              <a:t>Architecture Overview</a:t>
            </a:r>
          </a:p>
        </p:txBody>
      </p:sp>
      <p:pic>
        <p:nvPicPr>
          <p:cNvPr id="4" name="Picture 3"/>
          <p:cNvPicPr>
            <a:picLocks noChangeAspect="1"/>
          </p:cNvPicPr>
          <p:nvPr/>
        </p:nvPicPr>
        <p:blipFill>
          <a:blip r:embed="rId2"/>
          <a:stretch>
            <a:fillRect/>
          </a:stretch>
        </p:blipFill>
        <p:spPr>
          <a:xfrm>
            <a:off x="704850" y="882650"/>
            <a:ext cx="10782300" cy="5092700"/>
          </a:xfrm>
          <a:prstGeom prst="rect">
            <a:avLst/>
          </a:prstGeom>
        </p:spPr>
      </p:pic>
    </p:spTree>
    <p:extLst>
      <p:ext uri="{BB962C8B-B14F-4D97-AF65-F5344CB8AC3E}">
        <p14:creationId xmlns:p14="http://schemas.microsoft.com/office/powerpoint/2010/main" val="156639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5168" y="810705"/>
            <a:ext cx="11130629" cy="2862322"/>
          </a:xfrm>
          <a:prstGeom prst="rect">
            <a:avLst/>
          </a:prstGeom>
        </p:spPr>
        <p:txBody>
          <a:bodyPr wrap="square">
            <a:spAutoFit/>
          </a:bodyPr>
          <a:lstStyle/>
          <a:p>
            <a:r>
              <a:rPr lang="en-US" b="1" dirty="0"/>
              <a:t>The Worker  Nodes</a:t>
            </a:r>
          </a:p>
          <a:p>
            <a:r>
              <a:rPr lang="en-US" dirty="0"/>
              <a:t>The number of worker nodes depends on the size of the cluster. It can be one but its not uncommon to have Kubernetes cluster with over 2000 nodes. the size depends on your budget and use case. each worker node runs the following services.</a:t>
            </a:r>
          </a:p>
          <a:p>
            <a:r>
              <a:rPr lang="en-US" b="1" dirty="0" err="1"/>
              <a:t>Kubelet</a:t>
            </a:r>
            <a:r>
              <a:rPr lang="en-US" b="1" dirty="0"/>
              <a:t>:</a:t>
            </a:r>
            <a:r>
              <a:rPr lang="en-US" dirty="0"/>
              <a:t>  Is a service that receives orders from the </a:t>
            </a:r>
            <a:r>
              <a:rPr lang="en-US" b="1" dirty="0"/>
              <a:t>master</a:t>
            </a:r>
            <a:r>
              <a:rPr lang="en-US" dirty="0"/>
              <a:t> and a container runtime (</a:t>
            </a:r>
            <a:r>
              <a:rPr lang="en-US" dirty="0" err="1"/>
              <a:t>e.g</a:t>
            </a:r>
            <a:r>
              <a:rPr lang="en-US" dirty="0"/>
              <a:t> Docker) which it interfaces to manage container instances.</a:t>
            </a:r>
          </a:p>
          <a:p>
            <a:r>
              <a:rPr lang="en-US" b="1" dirty="0" err="1"/>
              <a:t>Kube</a:t>
            </a:r>
            <a:r>
              <a:rPr lang="en-US" b="1" dirty="0"/>
              <a:t>-proxy:</a:t>
            </a:r>
            <a:r>
              <a:rPr lang="en-US" dirty="0"/>
              <a:t> The proxy (</a:t>
            </a:r>
            <a:r>
              <a:rPr lang="en-US" b="1" dirty="0" err="1"/>
              <a:t>kube</a:t>
            </a:r>
            <a:r>
              <a:rPr lang="en-US" b="1" dirty="0"/>
              <a:t>-proxy</a:t>
            </a:r>
            <a:r>
              <a:rPr lang="en-US" dirty="0"/>
              <a:t>)  provides simple network proxy and load balancing capability. </a:t>
            </a:r>
            <a:r>
              <a:rPr lang="en-US" dirty="0" err="1"/>
              <a:t>kube</a:t>
            </a:r>
            <a:r>
              <a:rPr lang="en-US" dirty="0"/>
              <a:t>-proxy enables services to be exposed with a stable network address and name.</a:t>
            </a:r>
          </a:p>
          <a:p>
            <a:r>
              <a:rPr lang="en-US" b="1" dirty="0"/>
              <a:t>Docker: </a:t>
            </a:r>
            <a:r>
              <a:rPr lang="en-US" dirty="0"/>
              <a:t>Docker is the container engine responsible for creating the pods on each slave node.  To run the containers it has to download the images from a </a:t>
            </a:r>
            <a:r>
              <a:rPr lang="en-US" dirty="0" err="1"/>
              <a:t>docker</a:t>
            </a:r>
            <a:r>
              <a:rPr lang="en-US" dirty="0"/>
              <a:t> registry.</a:t>
            </a:r>
          </a:p>
        </p:txBody>
      </p:sp>
      <p:pic>
        <p:nvPicPr>
          <p:cNvPr id="5" name="Picture 4"/>
          <p:cNvPicPr>
            <a:picLocks noChangeAspect="1"/>
          </p:cNvPicPr>
          <p:nvPr/>
        </p:nvPicPr>
        <p:blipFill>
          <a:blip r:embed="rId2"/>
          <a:stretch>
            <a:fillRect/>
          </a:stretch>
        </p:blipFill>
        <p:spPr>
          <a:xfrm>
            <a:off x="3274227" y="3673027"/>
            <a:ext cx="7309467" cy="2936554"/>
          </a:xfrm>
          <a:prstGeom prst="rect">
            <a:avLst/>
          </a:prstGeom>
        </p:spPr>
      </p:pic>
    </p:spTree>
    <p:extLst>
      <p:ext uri="{BB962C8B-B14F-4D97-AF65-F5344CB8AC3E}">
        <p14:creationId xmlns:p14="http://schemas.microsoft.com/office/powerpoint/2010/main" val="127523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6281" y="265362"/>
            <a:ext cx="10879439" cy="574516"/>
          </a:xfrm>
        </p:spPr>
        <p:txBody>
          <a:bodyPr>
            <a:normAutofit fontScale="90000"/>
          </a:bodyPr>
          <a:lstStyle/>
          <a:p>
            <a:r>
              <a:rPr lang="en-US" dirty="0"/>
              <a:t>Architecture overview</a:t>
            </a:r>
          </a:p>
        </p:txBody>
      </p:sp>
      <p:pic>
        <p:nvPicPr>
          <p:cNvPr id="5" name="Picture 4"/>
          <p:cNvPicPr>
            <a:picLocks noChangeAspect="1"/>
          </p:cNvPicPr>
          <p:nvPr/>
        </p:nvPicPr>
        <p:blipFill>
          <a:blip r:embed="rId2"/>
          <a:stretch>
            <a:fillRect/>
          </a:stretch>
        </p:blipFill>
        <p:spPr>
          <a:xfrm>
            <a:off x="800100" y="939800"/>
            <a:ext cx="10591800" cy="4978400"/>
          </a:xfrm>
          <a:prstGeom prst="rect">
            <a:avLst/>
          </a:prstGeom>
        </p:spPr>
      </p:pic>
    </p:spTree>
    <p:extLst>
      <p:ext uri="{BB962C8B-B14F-4D97-AF65-F5344CB8AC3E}">
        <p14:creationId xmlns:p14="http://schemas.microsoft.com/office/powerpoint/2010/main" val="266606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CD919DF-6752-499B-9333-9022E3789C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478" y="1193397"/>
            <a:ext cx="7009396" cy="4465060"/>
          </a:xfrm>
          <a:prstGeom prst="rect">
            <a:avLst/>
          </a:prstGeom>
        </p:spPr>
      </p:pic>
      <p:cxnSp>
        <p:nvCxnSpPr>
          <p:cNvPr id="14" name="Straight Connector 13">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3265" y="1570814"/>
            <a:ext cx="0" cy="3710227"/>
          </a:xfrm>
          <a:prstGeom prst="line">
            <a:avLst/>
          </a:prstGeom>
          <a:ln w="19050">
            <a:solidFill>
              <a:srgbClr val="FFF4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40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16</Words>
  <Application>Microsoft Office PowerPoint</Application>
  <PresentationFormat>Widescreen</PresentationFormat>
  <Paragraphs>11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Kubernetes Architecture</vt:lpstr>
      <vt:lpstr>Kubernetes Architecture</vt:lpstr>
      <vt:lpstr>Kubernetes architecture diagram </vt:lpstr>
      <vt:lpstr>Kubernetes architecture diagram </vt:lpstr>
      <vt:lpstr>Architecture Overview</vt:lpstr>
      <vt:lpstr>PowerPoint Presentation</vt:lpstr>
      <vt:lpstr>Architecture 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Architecture</dc:title>
  <dc:creator>activeai</dc:creator>
  <cp:lastModifiedBy>activeai</cp:lastModifiedBy>
  <cp:revision>2</cp:revision>
  <dcterms:created xsi:type="dcterms:W3CDTF">2018-10-21T14:19:12Z</dcterms:created>
  <dcterms:modified xsi:type="dcterms:W3CDTF">2018-10-21T14:26:08Z</dcterms:modified>
</cp:coreProperties>
</file>