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8" r:id="rId3"/>
    <p:sldId id="265" r:id="rId4"/>
    <p:sldId id="266" r:id="rId5"/>
    <p:sldId id="267" r:id="rId6"/>
    <p:sldId id="264" r:id="rId7"/>
    <p:sldId id="262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59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946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986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719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904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944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864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267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558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437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7E1-7AA7-47AC-B885-1DF6B4C86F00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846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537E1-7AA7-47AC-B885-1DF6B4C86F00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36C1D-C2E9-47A8-BCF8-CE8927C5F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059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52" y="482382"/>
            <a:ext cx="5976173" cy="50920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5" y="1138227"/>
            <a:ext cx="6048375" cy="4105275"/>
          </a:xfrm>
          <a:prstGeom prst="rect">
            <a:avLst/>
          </a:prstGeom>
        </p:spPr>
      </p:pic>
      <p:pic>
        <p:nvPicPr>
          <p:cNvPr id="5" name="Picture 3" descr="Image result for kubernetes">
            <a:hlinkClick r:id="rId4"/>
            <a:extLst>
              <a:ext uri="{FF2B5EF4-FFF2-40B4-BE49-F238E27FC236}">
                <a16:creationId xmlns:a16="http://schemas.microsoft.com/office/drawing/2014/main" id="{745B88C4-8C62-42D1-95D7-9177CE014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970" y="72658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900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79" y="365125"/>
            <a:ext cx="8436429" cy="6327322"/>
          </a:xfr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74704AA5-4DA5-4824-901B-B0C1A59E6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425" y="100586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98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76" y="319087"/>
            <a:ext cx="9374349" cy="6219825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C913B88B-D7FE-4248-ACDF-733A89F9B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897" y="0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607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StatefulApplication</a:t>
            </a:r>
            <a:r>
              <a:rPr lang="en-US" dirty="0"/>
              <a:t> Deployment</a:t>
            </a:r>
            <a:br>
              <a:rPr lang="en-US" dirty="0"/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55" y="1352939"/>
            <a:ext cx="10971245" cy="4824024"/>
          </a:xfrm>
        </p:spPr>
        <p:txBody>
          <a:bodyPr>
            <a:normAutofit/>
          </a:bodyPr>
          <a:lstStyle/>
          <a:p>
            <a:r>
              <a:rPr lang="en-US" dirty="0"/>
              <a:t>Kubernetes: Production Workload Orchestration</a:t>
            </a:r>
          </a:p>
          <a:p>
            <a:r>
              <a:rPr lang="en-US" dirty="0"/>
              <a:t> Considering o Original “HTTP” protocol is “stateless” o </a:t>
            </a:r>
            <a:r>
              <a:rPr lang="en-US" dirty="0" err="1"/>
              <a:t>Stateful</a:t>
            </a:r>
            <a:r>
              <a:rPr lang="en-US" dirty="0"/>
              <a:t> application need to keep session by web/app server and keep “cookies” on client for pass authentication o Work on memory for keep session (Fast/Easy but consume resource) o Many problem with native mobile app/Centralize Problem o Scale will effect for consideration traffic redirect to correct server (Keep state)</a:t>
            </a:r>
          </a:p>
          <a:p>
            <a:r>
              <a:rPr lang="en-US" dirty="0"/>
              <a:t> Awareness o Container is naturally design for “stateless” application o All load-balance/dispatch job is not aware about “state” of application inside</a:t>
            </a:r>
            <a:endParaRPr lang="en-SG" dirty="0"/>
          </a:p>
        </p:txBody>
      </p:sp>
      <p:pic>
        <p:nvPicPr>
          <p:cNvPr id="4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46366094-08AB-4468-A73A-98A486077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060" y="12138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28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StatefulApplication</a:t>
            </a:r>
            <a:r>
              <a:rPr lang="en-SG" dirty="0"/>
              <a:t> Deployment</a:t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469" y="1358537"/>
            <a:ext cx="10979331" cy="47661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SG" dirty="0"/>
              <a:t>Kubernetes: Production Workload Orchestration Solution ?</a:t>
            </a:r>
          </a:p>
          <a:p>
            <a:r>
              <a:rPr lang="en-SG" dirty="0"/>
              <a:t> SDS (Software-Defined Storage) for make centralize storage pool </a:t>
            </a:r>
          </a:p>
          <a:p>
            <a:r>
              <a:rPr lang="en-SG" dirty="0"/>
              <a:t> Share centralize storage pool for all node</a:t>
            </a:r>
          </a:p>
          <a:p>
            <a:r>
              <a:rPr lang="en-SG" dirty="0"/>
              <a:t> For Web/App Server </a:t>
            </a:r>
          </a:p>
          <a:p>
            <a:r>
              <a:rPr lang="en-SG" dirty="0"/>
              <a:t> Keep application path / Session path on storage pool</a:t>
            </a:r>
          </a:p>
          <a:p>
            <a:r>
              <a:rPr lang="en-SG" dirty="0"/>
              <a:t> Every server will read/write on same place </a:t>
            </a:r>
          </a:p>
          <a:p>
            <a:r>
              <a:rPr lang="en-SG" dirty="0"/>
              <a:t> For Database Server  Many option for operate (depend on type of database) </a:t>
            </a:r>
          </a:p>
          <a:p>
            <a:r>
              <a:rPr lang="en-SG" dirty="0"/>
              <a:t> Active/Active </a:t>
            </a:r>
          </a:p>
          <a:p>
            <a:r>
              <a:rPr lang="en-SG" dirty="0"/>
              <a:t> Active/Hot-Passive </a:t>
            </a:r>
          </a:p>
          <a:p>
            <a:r>
              <a:rPr lang="en-SG" dirty="0"/>
              <a:t> Active/Cold-Passive </a:t>
            </a:r>
          </a:p>
          <a:p>
            <a:r>
              <a:rPr lang="en-SG" dirty="0"/>
              <a:t> Postgres </a:t>
            </a:r>
            <a:r>
              <a:rPr lang="en-SG" dirty="0" err="1"/>
              <a:t>Kubedb</a:t>
            </a:r>
            <a:r>
              <a:rPr lang="en-SG" dirty="0"/>
              <a:t> Tool (Beta) </a:t>
            </a:r>
          </a:p>
          <a:p>
            <a:r>
              <a:rPr lang="en-SG" dirty="0"/>
              <a:t> Idea also keep data on storage pool</a:t>
            </a:r>
          </a:p>
        </p:txBody>
      </p:sp>
      <p:pic>
        <p:nvPicPr>
          <p:cNvPr id="4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1D6450BE-0756-41D3-BA46-BD97B1B19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516" y="44924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52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8972"/>
            <a:ext cx="9960737" cy="4351338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FAB60252-90D3-4E2C-995A-BB100E970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332" y="303678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82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199" y="2119280"/>
            <a:ext cx="6598299" cy="1325563"/>
          </a:xfrm>
        </p:spPr>
        <p:txBody>
          <a:bodyPr/>
          <a:lstStyle/>
          <a:p>
            <a:r>
              <a:rPr lang="en-US" dirty="0"/>
              <a:t>Demo</a:t>
            </a:r>
            <a:endParaRPr lang="en-SG" dirty="0"/>
          </a:p>
        </p:txBody>
      </p:sp>
      <p:pic>
        <p:nvPicPr>
          <p:cNvPr id="3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7E5B936C-8EE8-4E46-B3FF-94541A788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2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D919DF-6752-499B-9333-9022E3789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8" y="1193397"/>
            <a:ext cx="7009396" cy="4465060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43D592DA-6AB4-4C5C-A5B0-A0B23D6CB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30" y="5382705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0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206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StatefulApplication Deployment </vt:lpstr>
      <vt:lpstr>StatefulApplication Deployment </vt:lpstr>
      <vt:lpstr>PowerPoint Presentation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activeai</cp:lastModifiedBy>
  <cp:revision>11</cp:revision>
  <dcterms:created xsi:type="dcterms:W3CDTF">2018-10-18T14:24:34Z</dcterms:created>
  <dcterms:modified xsi:type="dcterms:W3CDTF">2018-10-21T17:34:20Z</dcterms:modified>
</cp:coreProperties>
</file>