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5" r:id="rId5"/>
    <p:sldId id="262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9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46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86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19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0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44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64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67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58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4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5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1071086"/>
            <a:ext cx="10765747" cy="4667870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A6D6BEDF-18C4-4C67-BB0D-16E6B78FF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547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6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647896"/>
            <a:ext cx="8181586" cy="5473277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83D42DAE-6A5C-4ABA-88C9-B0BD69874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975" y="90858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0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531" y="1433739"/>
            <a:ext cx="8566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1" y="773021"/>
            <a:ext cx="8231155" cy="5527571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C1EFB245-4D3E-42B5-93FF-E615B235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515" y="110314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90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199" y="2119280"/>
            <a:ext cx="6598299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  <p:pic>
        <p:nvPicPr>
          <p:cNvPr id="3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9E7C2D65-7017-45F0-8AB0-4A425E50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792" y="8113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7</cp:revision>
  <dcterms:created xsi:type="dcterms:W3CDTF">2018-10-18T14:24:34Z</dcterms:created>
  <dcterms:modified xsi:type="dcterms:W3CDTF">2018-10-21T17:35:12Z</dcterms:modified>
</cp:coreProperties>
</file>