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7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09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09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19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5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39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9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5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73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8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4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0CDB-AB0A-4319-A343-AC1B1F3B9FE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66B3-1D5B-40ED-97AE-EEF0D079FE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61480"/>
            <a:ext cx="10626851" cy="5637719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00158DDC-99D1-4FFA-A2CE-99BF8911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2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209166"/>
            <a:ext cx="9828044" cy="4861434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7A81A36-8370-466D-94D1-36F49D5C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18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972952"/>
            <a:ext cx="10182563" cy="5275447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B3256C7C-AA1A-4356-BCB0-5EE71028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0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113510"/>
            <a:ext cx="10270112" cy="492534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932A898-0BBE-453E-B5E8-8DBBF73A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0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036948"/>
            <a:ext cx="10001764" cy="5217802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A7A3C4D-192B-43EA-9570-B4D9D63E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8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817122"/>
            <a:ext cx="10231346" cy="5513827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705F468-4E80-4E4A-A7F6-2C4CF151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2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700390"/>
            <a:ext cx="10568265" cy="5522609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A5CFFE8E-2643-4EB4-9384-298DA9DC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2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72766"/>
            <a:ext cx="10332720" cy="5135934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2E47915-C4ED-4C1F-A816-77DE3E97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4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758756"/>
            <a:ext cx="10349210" cy="5559493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F6DAB10-9E78-4989-AB99-FEFC8C1F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1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53311"/>
            <a:ext cx="9596392" cy="5053790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6BB3EEB1-F30A-4808-8868-F1E514B7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836586"/>
            <a:ext cx="10020030" cy="5513414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7EE1A83A-176D-48D8-83A8-E761D72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8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70042"/>
            <a:ext cx="10143940" cy="4981507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E6CDC2A2-7781-4B2D-99D9-22B591DB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0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1058704"/>
            <a:ext cx="10152163" cy="5221445"/>
          </a:xfrm>
          <a:prstGeom prst="rect">
            <a:avLst/>
          </a:prstGeom>
        </p:spPr>
      </p:pic>
      <p:pic>
        <p:nvPicPr>
          <p:cNvPr id="4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2D412E3F-E766-46FA-841E-3C0D16A4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3" y="0"/>
            <a:ext cx="1511453" cy="147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9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activeai</cp:lastModifiedBy>
  <cp:revision>2</cp:revision>
  <dcterms:created xsi:type="dcterms:W3CDTF">2018-10-21T02:41:23Z</dcterms:created>
  <dcterms:modified xsi:type="dcterms:W3CDTF">2018-10-21T17:36:48Z</dcterms:modified>
</cp:coreProperties>
</file>