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6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33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3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6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5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2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9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78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1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45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3B18-81E1-4B8B-A379-5095011BE286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8640-6738-4A67-8FF9-DD34F7DA03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3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Minikube setups</a:t>
            </a:r>
            <a:endParaRPr lang="en-SG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3F362-8EB5-4192-B1B8-3E7C8ADB8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3" r="24580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Kubernetes should really be able to run </a:t>
            </a:r>
            <a:r>
              <a:rPr lang="en-US" sz="1700" b="1">
                <a:solidFill>
                  <a:srgbClr val="000000"/>
                </a:solidFill>
              </a:rPr>
              <a:t>anywhere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But, there are more </a:t>
            </a:r>
            <a:r>
              <a:rPr lang="en-US" sz="1700" b="1">
                <a:solidFill>
                  <a:srgbClr val="000000"/>
                </a:solidFill>
              </a:rPr>
              <a:t>integration</a:t>
            </a:r>
            <a:r>
              <a:rPr lang="en-US" sz="1700">
                <a:solidFill>
                  <a:srgbClr val="000000"/>
                </a:solidFill>
              </a:rPr>
              <a:t> for certain cloud providers, like AWS &amp; GCE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Things like </a:t>
            </a:r>
            <a:r>
              <a:rPr lang="en-US" sz="1700" b="1">
                <a:solidFill>
                  <a:srgbClr val="000000"/>
                </a:solidFill>
              </a:rPr>
              <a:t>Volumes</a:t>
            </a:r>
            <a:r>
              <a:rPr lang="en-US" sz="1700">
                <a:solidFill>
                  <a:srgbClr val="000000"/>
                </a:solidFill>
              </a:rPr>
              <a:t> and </a:t>
            </a:r>
            <a:r>
              <a:rPr lang="en-US" sz="1700" b="1">
                <a:solidFill>
                  <a:srgbClr val="000000"/>
                </a:solidFill>
              </a:rPr>
              <a:t>External</a:t>
            </a:r>
            <a:r>
              <a:rPr lang="en-US" sz="1700">
                <a:solidFill>
                  <a:srgbClr val="000000"/>
                </a:solidFill>
              </a:rPr>
              <a:t> </a:t>
            </a:r>
            <a:r>
              <a:rPr lang="en-US" sz="1700" b="1">
                <a:solidFill>
                  <a:srgbClr val="000000"/>
                </a:solidFill>
              </a:rPr>
              <a:t>Load</a:t>
            </a:r>
            <a:r>
              <a:rPr lang="en-US" sz="1700">
                <a:solidFill>
                  <a:srgbClr val="000000"/>
                </a:solidFill>
              </a:rPr>
              <a:t> </a:t>
            </a:r>
            <a:r>
              <a:rPr lang="en-US" sz="1700" b="1">
                <a:solidFill>
                  <a:srgbClr val="000000"/>
                </a:solidFill>
              </a:rPr>
              <a:t>Balancers</a:t>
            </a:r>
            <a:r>
              <a:rPr lang="en-US" sz="1700">
                <a:solidFill>
                  <a:srgbClr val="000000"/>
                </a:solidFill>
              </a:rPr>
              <a:t> work only with supported Cloud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I will first use </a:t>
            </a:r>
            <a:r>
              <a:rPr lang="en-US" sz="1700" b="1">
                <a:solidFill>
                  <a:srgbClr val="000000"/>
                </a:solidFill>
              </a:rPr>
              <a:t>minikube</a:t>
            </a:r>
            <a:r>
              <a:rPr lang="en-US" sz="1700">
                <a:solidFill>
                  <a:srgbClr val="000000"/>
                </a:solidFill>
              </a:rPr>
              <a:t> to quickly spin up a local single machine with a Kubernetes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I’ll then show you how to spin up a multi-node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</a:rPr>
              <a:t>Later : AWS using Kops***</a:t>
            </a:r>
          </a:p>
        </p:txBody>
      </p:sp>
    </p:spTree>
    <p:extLst>
      <p:ext uri="{BB962C8B-B14F-4D97-AF65-F5344CB8AC3E}">
        <p14:creationId xmlns:p14="http://schemas.microsoft.com/office/powerpoint/2010/main" val="21070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Kubernetes setups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A2215-3F8F-46F5-81EA-961071152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3" r="24580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457189" indent="-457189"/>
            <a:r>
              <a:rPr lang="en-US" sz="2000">
                <a:solidFill>
                  <a:srgbClr val="000000"/>
                </a:solidFill>
              </a:rPr>
              <a:t>Doing the lab yourself is possible ( and highly recommended ):</a:t>
            </a:r>
          </a:p>
          <a:p>
            <a:pPr marL="1066773" lvl="1" indent="-457189"/>
            <a:r>
              <a:rPr lang="en-US" sz="2000">
                <a:solidFill>
                  <a:srgbClr val="000000"/>
                </a:solidFill>
              </a:rPr>
              <a:t>You can use AWS Free tier account for the same. </a:t>
            </a:r>
          </a:p>
          <a:p>
            <a:pPr marL="1066773" lvl="1" indent="-457189"/>
            <a:r>
              <a:rPr lang="en-US" sz="2000">
                <a:solidFill>
                  <a:srgbClr val="000000"/>
                </a:solidFill>
              </a:rPr>
              <a:t>Using your local machine</a:t>
            </a:r>
          </a:p>
          <a:p>
            <a:pPr marL="1676358" lvl="2" indent="-457189"/>
            <a:r>
              <a:rPr lang="en-US" u="sng">
                <a:solidFill>
                  <a:srgbClr val="000000"/>
                </a:solidFill>
              </a:rPr>
              <a:t>https://github.com/kubernetes/minikube</a:t>
            </a:r>
          </a:p>
          <a:p>
            <a:pPr marL="1676358" lvl="2" indent="-457189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Minikube setups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8600"/>
            <a:ext cx="11424525" cy="4657685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dirty="0"/>
              <a:t>It works on Windows, Linux and </a:t>
            </a:r>
            <a:r>
              <a:rPr lang="en-US" dirty="0" err="1"/>
              <a:t>MacOS</a:t>
            </a:r>
            <a:endParaRPr lang="en-US" dirty="0"/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You will need Virtualization Software installed to run Minikube: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 err="1"/>
              <a:t>VirtualBox</a:t>
            </a:r>
            <a:r>
              <a:rPr lang="en-US" dirty="0"/>
              <a:t> is freeware 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You can download </a:t>
            </a:r>
            <a:r>
              <a:rPr lang="en-US" dirty="0" err="1"/>
              <a:t>minikube</a:t>
            </a:r>
            <a:r>
              <a:rPr lang="en-US" dirty="0"/>
              <a:t> from </a:t>
            </a:r>
            <a:r>
              <a:rPr lang="en-US" u="sng" dirty="0"/>
              <a:t>https://github.com/kubernetes/minikube</a:t>
            </a:r>
          </a:p>
          <a:p>
            <a:pPr marL="457189" indent="-457189">
              <a:lnSpc>
                <a:spcPct val="200000"/>
              </a:lnSpc>
            </a:pPr>
            <a:r>
              <a:rPr lang="en-US" dirty="0"/>
              <a:t>To launch your cluster you just need to enter ( in a shell / </a:t>
            </a:r>
            <a:r>
              <a:rPr lang="en-US" dirty="0" err="1"/>
              <a:t>powershell</a:t>
            </a:r>
            <a:r>
              <a:rPr lang="en-US" dirty="0"/>
              <a:t>);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 Box 542"/>
          <p:cNvSpPr txBox="1">
            <a:spLocks noChangeArrowheads="1"/>
          </p:cNvSpPr>
          <p:nvPr/>
        </p:nvSpPr>
        <p:spPr bwMode="auto">
          <a:xfrm>
            <a:off x="767475" y="5461000"/>
            <a:ext cx="11018125" cy="914400"/>
          </a:xfrm>
          <a:prstGeom prst="rect">
            <a:avLst/>
          </a:prstGeom>
          <a:solidFill>
            <a:srgbClr val="000000"/>
          </a:solidFill>
          <a:ln w="19050">
            <a:solidFill>
              <a:srgbClr val="DDDDDD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91438">
              <a:spcBef>
                <a:spcPts val="775"/>
              </a:spcBef>
            </a:pPr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38">
              <a:spcBef>
                <a:spcPts val="775"/>
              </a:spcBef>
            </a:pPr>
            <a:r>
              <a:rPr lang="en-GB" sz="2000" dirty="0">
                <a:solidFill>
                  <a:srgbClr val="FFFF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.\minikube.exe start --</a:t>
            </a:r>
            <a:r>
              <a:rPr lang="en-GB" sz="2000" dirty="0" err="1">
                <a:solidFill>
                  <a:srgbClr val="FFFF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GB" sz="2000" dirty="0">
                <a:solidFill>
                  <a:srgbClr val="FFFF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-driver="</a:t>
            </a:r>
            <a:r>
              <a:rPr lang="en-GB" sz="2000" dirty="0" err="1">
                <a:solidFill>
                  <a:srgbClr val="FFFF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en-GB" sz="2000" dirty="0">
                <a:solidFill>
                  <a:srgbClr val="FFFF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FB2C9-3D19-4F4D-BD9B-6E059D6B3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21" y="63590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4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F7A3-3147-496C-BB42-AFBD2424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Kubernetes setup with 3 Node cluster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1A673-6FE9-48F1-93B1-6D29B6A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634068"/>
            <a:ext cx="5069382" cy="266551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D0A5-4B8F-40C7-8043-BB3D181A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115" y="2276273"/>
            <a:ext cx="4299625" cy="3774412"/>
          </a:xfrm>
        </p:spPr>
        <p:txBody>
          <a:bodyPr anchor="ctr">
            <a:normAutofit/>
          </a:bodyPr>
          <a:lstStyle/>
          <a:p>
            <a:r>
              <a:rPr lang="en-SG" sz="2400" dirty="0"/>
              <a:t>CENTOS 7.5 = 6 GB Memory  - 4 CPU  on Each machine </a:t>
            </a:r>
          </a:p>
          <a:p>
            <a:r>
              <a:rPr lang="en-SG" sz="2400" dirty="0"/>
              <a:t>Master = 192.168.1.70 </a:t>
            </a:r>
          </a:p>
          <a:p>
            <a:r>
              <a:rPr lang="en-SG" sz="2400" dirty="0"/>
              <a:t>Node1 = 192.168.1.72</a:t>
            </a:r>
          </a:p>
          <a:p>
            <a:r>
              <a:rPr lang="en-SG" sz="2400" dirty="0"/>
              <a:t>Node2 = 192.168.1.73 </a:t>
            </a:r>
          </a:p>
          <a:p>
            <a:r>
              <a:rPr lang="en-SG" sz="2400" dirty="0"/>
              <a:t>Node3 = 192.168.1.74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514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DEB97-FE3D-4A00-BD9A-B4D3EFC4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Kubernetes setup Steps </a:t>
            </a:r>
            <a:endParaRPr lang="en-SG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DAE7C2-76D2-47F1-8B0E-58DC0D90B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10532"/>
          <a:stretch/>
        </p:blipFill>
        <p:spPr>
          <a:xfrm>
            <a:off x="429349" y="2210091"/>
            <a:ext cx="3661831" cy="24580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4DDB-C757-4434-8C32-99399C35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SG" sz="2000">
              <a:solidFill>
                <a:srgbClr val="000000"/>
              </a:solidFill>
            </a:endParaRPr>
          </a:p>
          <a:p>
            <a:r>
              <a:rPr lang="en-SG" sz="2000">
                <a:solidFill>
                  <a:srgbClr val="000000"/>
                </a:solidFill>
              </a:rPr>
              <a:t>https://github.com/MohanRamadoss/kubernetes/tree/master/LAB</a:t>
            </a:r>
          </a:p>
        </p:txBody>
      </p:sp>
    </p:spTree>
    <p:extLst>
      <p:ext uri="{BB962C8B-B14F-4D97-AF65-F5344CB8AC3E}">
        <p14:creationId xmlns:p14="http://schemas.microsoft.com/office/powerpoint/2010/main" val="239267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44E2D-9F85-4438-8CD7-DA77FBAC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CAECF-976B-4539-BF90-AE3BA031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1053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928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Minikube setups</vt:lpstr>
      <vt:lpstr>Kubernetes setups</vt:lpstr>
      <vt:lpstr>Minikube setups</vt:lpstr>
      <vt:lpstr>Kubernetes setup with 3 Node cluster </vt:lpstr>
      <vt:lpstr>Kubernetes setup Steps 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Minikube setups</dc:title>
  <dc:creator>activeai</dc:creator>
  <cp:lastModifiedBy>activeai</cp:lastModifiedBy>
  <cp:revision>1</cp:revision>
  <dcterms:created xsi:type="dcterms:W3CDTF">2018-10-21T15:16:12Z</dcterms:created>
  <dcterms:modified xsi:type="dcterms:W3CDTF">2018-10-21T15:16:16Z</dcterms:modified>
</cp:coreProperties>
</file>