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72" r:id="rId7"/>
    <p:sldId id="270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59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46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86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19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04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944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64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267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558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3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846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059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incubator/kubespray/blob/master/docs/calico.md" TargetMode="External"/><Relationship Id="rId2" Type="http://schemas.openxmlformats.org/officeDocument/2006/relationships/hyperlink" Target="https://github.com/kubernetes-incubator/kubespray/blob/master/docs/flannel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eaveworks/weave" TargetMode="External"/><Relationship Id="rId4" Type="http://schemas.openxmlformats.org/officeDocument/2006/relationships/hyperlink" Target="https://github.com/projectcalico/cana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8000" y="1092200"/>
            <a:ext cx="11684000" cy="1231107"/>
          </a:xfrm>
        </p:spPr>
        <p:txBody>
          <a:bodyPr/>
          <a:lstStyle/>
          <a:p>
            <a:pPr marL="457189" indent="-457189">
              <a:lnSpc>
                <a:spcPct val="150000"/>
              </a:lnSpc>
            </a:pPr>
            <a:endParaRPr lang="en-US" dirty="0"/>
          </a:p>
          <a:p>
            <a:pPr marL="457189" indent="-457189">
              <a:lnSpc>
                <a:spcPct val="150000"/>
              </a:lnSpc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577850"/>
            <a:ext cx="107188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4DA2A2-04B3-4735-9FD1-F4CF9921B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974" y="662274"/>
            <a:ext cx="7352918" cy="5514689"/>
          </a:xfrm>
        </p:spPr>
      </p:pic>
    </p:spTree>
    <p:extLst>
      <p:ext uri="{BB962C8B-B14F-4D97-AF65-F5344CB8AC3E}">
        <p14:creationId xmlns:p14="http://schemas.microsoft.com/office/powerpoint/2010/main" val="60083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8000" y="1092200"/>
            <a:ext cx="11684000" cy="1231107"/>
          </a:xfrm>
        </p:spPr>
        <p:txBody>
          <a:bodyPr/>
          <a:lstStyle/>
          <a:p>
            <a:pPr marL="457189" indent="-457189">
              <a:lnSpc>
                <a:spcPct val="150000"/>
              </a:lnSpc>
            </a:pPr>
            <a:endParaRPr lang="en-US" dirty="0"/>
          </a:p>
          <a:p>
            <a:pPr marL="457189" indent="-457189">
              <a:lnSpc>
                <a:spcPct val="150000"/>
              </a:lnSpc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457200"/>
            <a:ext cx="112141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3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8000" y="1092200"/>
            <a:ext cx="11684000" cy="1231107"/>
          </a:xfrm>
        </p:spPr>
        <p:txBody>
          <a:bodyPr/>
          <a:lstStyle/>
          <a:p>
            <a:pPr marL="457189" indent="-457189">
              <a:lnSpc>
                <a:spcPct val="150000"/>
              </a:lnSpc>
            </a:pPr>
            <a:endParaRPr lang="en-US" dirty="0"/>
          </a:p>
          <a:p>
            <a:pPr marL="457189" indent="-457189">
              <a:lnSpc>
                <a:spcPct val="150000"/>
              </a:lnSpc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508000"/>
            <a:ext cx="110617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8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8000" y="1092200"/>
            <a:ext cx="11684000" cy="1231107"/>
          </a:xfrm>
        </p:spPr>
        <p:txBody>
          <a:bodyPr/>
          <a:lstStyle/>
          <a:p>
            <a:pPr marL="457189" indent="-457189">
              <a:lnSpc>
                <a:spcPct val="150000"/>
              </a:lnSpc>
            </a:pPr>
            <a:endParaRPr lang="en-US" dirty="0"/>
          </a:p>
          <a:p>
            <a:pPr marL="457189" indent="-457189">
              <a:lnSpc>
                <a:spcPct val="150000"/>
              </a:lnSpc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622300"/>
            <a:ext cx="109474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27A9-DFE3-4854-8CC8-82C5C34A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KubeSpray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3C63-8879-4DBD-AC80-2FA95BBC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71" y="1564849"/>
            <a:ext cx="10590229" cy="461211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KubeSpray</a:t>
            </a:r>
            <a:r>
              <a:rPr lang="en-US" dirty="0"/>
              <a:t> is an incubated Kubernetes  community project for deploying K8s clusters on premises or in the cloud</a:t>
            </a:r>
          </a:p>
          <a:p>
            <a:r>
              <a:rPr lang="en-SG" b="1" dirty="0"/>
              <a:t>Deploy Anywhere</a:t>
            </a:r>
          </a:p>
          <a:p>
            <a:r>
              <a:rPr lang="en-SG" b="1" dirty="0"/>
              <a:t>High Availability Support</a:t>
            </a:r>
          </a:p>
          <a:p>
            <a:r>
              <a:rPr lang="en-SG" b="1" dirty="0"/>
              <a:t>Choice of Network Plugins </a:t>
            </a:r>
          </a:p>
          <a:p>
            <a:r>
              <a:rPr lang="en-SG" dirty="0" err="1"/>
              <a:t>Kubespray</a:t>
            </a:r>
            <a:r>
              <a:rPr lang="en-SG" dirty="0"/>
              <a:t> enables you to choose from the following four network plugins: </a:t>
            </a:r>
          </a:p>
          <a:p>
            <a:r>
              <a:rPr lang="en-SG" dirty="0">
                <a:hlinkClick r:id="rId2"/>
              </a:rPr>
              <a:t>flannel</a:t>
            </a:r>
            <a:r>
              <a:rPr lang="en-SG" dirty="0"/>
              <a:t>: </a:t>
            </a:r>
            <a:r>
              <a:rPr lang="en-SG" dirty="0" err="1"/>
              <a:t>gre</a:t>
            </a:r>
            <a:r>
              <a:rPr lang="en-SG" dirty="0"/>
              <a:t>/</a:t>
            </a:r>
            <a:r>
              <a:rPr lang="en-SG" dirty="0" err="1"/>
              <a:t>vxlan</a:t>
            </a:r>
            <a:r>
              <a:rPr lang="en-SG" dirty="0"/>
              <a:t> (layer 2) networking</a:t>
            </a:r>
          </a:p>
          <a:p>
            <a:r>
              <a:rPr lang="en-SG" dirty="0">
                <a:hlinkClick r:id="rId3"/>
              </a:rPr>
              <a:t>calico</a:t>
            </a:r>
            <a:r>
              <a:rPr lang="en-SG" dirty="0"/>
              <a:t>: </a:t>
            </a:r>
            <a:r>
              <a:rPr lang="en-SG" dirty="0" err="1"/>
              <a:t>bgp</a:t>
            </a:r>
            <a:r>
              <a:rPr lang="en-SG" dirty="0"/>
              <a:t> (layer 3) networking</a:t>
            </a:r>
          </a:p>
          <a:p>
            <a:r>
              <a:rPr lang="en-SG" dirty="0">
                <a:hlinkClick r:id="rId4"/>
              </a:rPr>
              <a:t>canal</a:t>
            </a:r>
            <a:r>
              <a:rPr lang="en-SG" dirty="0"/>
              <a:t>: a composition of calico and flannel plugins</a:t>
            </a:r>
          </a:p>
          <a:p>
            <a:r>
              <a:rPr lang="en-SG" dirty="0">
                <a:hlinkClick r:id="rId5"/>
              </a:rPr>
              <a:t>weave</a:t>
            </a:r>
            <a:r>
              <a:rPr lang="en-SG" dirty="0"/>
              <a:t>: a lightweight container overlay network that doesn’t require an external K/V database cluster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915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755C-373D-4530-B941-3521EE8B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Production-Ready, Multi-Master HA Kubernetes Cluster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2C16-FBB1-4C2C-AA7A-10774A02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Installation Procedure  </a:t>
            </a:r>
            <a:r>
              <a:rPr lang="en-SG" dirty="0" err="1"/>
              <a:t>Kubespray</a:t>
            </a:r>
            <a:r>
              <a:rPr lang="en-SG" dirty="0"/>
              <a:t> with Ansible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>
                <a:solidFill>
                  <a:srgbClr val="000000"/>
                </a:solidFill>
              </a:rPr>
              <a:t>https://github.com/MohanRamadoss/kubernetes/tree/master/LAB/kubespray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417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193397"/>
            <a:ext cx="7009396" cy="44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KubeSpray</vt:lpstr>
      <vt:lpstr>Production-Ready, Multi-Master HA Kubernetes Cluster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activeai</cp:lastModifiedBy>
  <cp:revision>8</cp:revision>
  <dcterms:created xsi:type="dcterms:W3CDTF">2018-10-18T14:24:34Z</dcterms:created>
  <dcterms:modified xsi:type="dcterms:W3CDTF">2018-10-22T00:19:02Z</dcterms:modified>
</cp:coreProperties>
</file>