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F49B-ECEE-4007-9C23-00FAEFC1249B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9FD5-7277-48E4-B853-3050BD67DF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051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F49B-ECEE-4007-9C23-00FAEFC1249B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9FD5-7277-48E4-B853-3050BD67DF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55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F49B-ECEE-4007-9C23-00FAEFC1249B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9FD5-7277-48E4-B853-3050BD67DF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15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F49B-ECEE-4007-9C23-00FAEFC1249B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9FD5-7277-48E4-B853-3050BD67DF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842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F49B-ECEE-4007-9C23-00FAEFC1249B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9FD5-7277-48E4-B853-3050BD67DF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957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F49B-ECEE-4007-9C23-00FAEFC1249B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9FD5-7277-48E4-B853-3050BD67DF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986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F49B-ECEE-4007-9C23-00FAEFC1249B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9FD5-7277-48E4-B853-3050BD67DF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808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F49B-ECEE-4007-9C23-00FAEFC1249B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9FD5-7277-48E4-B853-3050BD67DF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549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F49B-ECEE-4007-9C23-00FAEFC1249B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9FD5-7277-48E4-B853-3050BD67DF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714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F49B-ECEE-4007-9C23-00FAEFC1249B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9FD5-7277-48E4-B853-3050BD67DF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498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F49B-ECEE-4007-9C23-00FAEFC1249B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9FD5-7277-48E4-B853-3050BD67DF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764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4F49B-ECEE-4007-9C23-00FAEFC1249B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E9FD5-7277-48E4-B853-3050BD67DF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291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://upload.wikimedia.org/wikipedia/en/0/00/Kubernetes_%28container_engine%29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://upload.wikimedia.org/wikipedia/en/0/00/Kubernetes_%28container_engine%29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%28container_engine%29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%28container_engine%29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://upload.wikimedia.org/wikipedia/en/0/00/Kubernetes_%28container_engine%29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://upload.wikimedia.org/wikipedia/en/0/00/Kubernetes_%28container_engine%29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://upload.wikimedia.org/wikipedia/en/0/00/Kubernetes_%28container_engine%29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%28container_engine%29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%28container_engine%29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%28container_engine%29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%28container_engine%29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%28container_engine%29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1248A802-0179-495C-BA4F-54882F471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576" y="4823578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951D88D-2FE5-40D6-8FD4-43E068815163}"/>
              </a:ext>
            </a:extLst>
          </p:cNvPr>
          <p:cNvSpPr/>
          <p:nvPr/>
        </p:nvSpPr>
        <p:spPr>
          <a:xfrm>
            <a:off x="7145518" y="2617825"/>
            <a:ext cx="48477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3A3C"/>
                </a:solidFill>
                <a:latin typeface="Open Sans"/>
              </a:rPr>
              <a:t>maps, which are groups of name-value pairs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3A3C"/>
                </a:solidFill>
                <a:latin typeface="Open Sans"/>
              </a:rPr>
              <a:t>lists, which are individual items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3A3C"/>
                </a:solidFill>
                <a:latin typeface="Open Sans"/>
              </a:rPr>
              <a:t>maps of maps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3A3C"/>
                </a:solidFill>
                <a:latin typeface="Open Sans"/>
              </a:rPr>
              <a:t>maps of lists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3A3C"/>
                </a:solidFill>
                <a:latin typeface="Open Sans"/>
              </a:rPr>
              <a:t>lists of lists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3A3C"/>
                </a:solidFill>
                <a:latin typeface="Open Sans"/>
              </a:rPr>
              <a:t>lists of maps</a:t>
            </a:r>
            <a:endParaRPr lang="en-US" b="0" i="0" u="none" strike="noStrike" dirty="0">
              <a:solidFill>
                <a:srgbClr val="373A3C"/>
              </a:solidFill>
              <a:effectLst/>
              <a:latin typeface="Open San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23C586-98BA-48F7-99E3-EA20A614A5C3}"/>
              </a:ext>
            </a:extLst>
          </p:cNvPr>
          <p:cNvSpPr/>
          <p:nvPr/>
        </p:nvSpPr>
        <p:spPr>
          <a:xfrm>
            <a:off x="1049518" y="255843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73A3C"/>
                </a:solidFill>
                <a:latin typeface="Open Sans"/>
              </a:rPr>
              <a:t>YAML, which stands for Yet Another Markup Language, or YAML </a:t>
            </a:r>
            <a:r>
              <a:rPr lang="en-US" dirty="0" err="1">
                <a:solidFill>
                  <a:srgbClr val="373A3C"/>
                </a:solidFill>
                <a:latin typeface="Open Sans"/>
              </a:rPr>
              <a:t>Ain’t</a:t>
            </a:r>
            <a:r>
              <a:rPr lang="en-US" dirty="0">
                <a:solidFill>
                  <a:srgbClr val="373A3C"/>
                </a:solidFill>
                <a:latin typeface="Open Sans"/>
              </a:rPr>
              <a:t> Markup Language (depending who you ask) is a human-readable text-based format for specifying configuration-type information. For example, in this article, we’ll pick apart the YAML </a:t>
            </a:r>
            <a:endParaRPr lang="en-SG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D649704-06C8-476F-B64C-E11C5B4D1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373A3C"/>
                </a:solidFill>
                <a:latin typeface="Open Sans"/>
              </a:rPr>
              <a:t>YAML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66055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6281" y="265361"/>
            <a:ext cx="10879439" cy="970779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Demo Pods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67475" y="1496991"/>
            <a:ext cx="10657048" cy="16414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How to create a pods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379096E3-EB49-4B0C-9EE0-C77FBD578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576" y="4823578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614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899" y="113265"/>
            <a:ext cx="8681165" cy="6291209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DC040116-F64A-40FC-A364-C8A18F950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576" y="4823578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394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D919DF-6752-499B-9333-9022E3789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8" y="1193397"/>
            <a:ext cx="7009396" cy="4465060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43D592DA-6AB4-4C5C-A5B0-A0B23D6CB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576" y="4823578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0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6281" y="265362"/>
            <a:ext cx="10879439" cy="574516"/>
          </a:xfrm>
        </p:spPr>
        <p:txBody>
          <a:bodyPr>
            <a:normAutofit fontScale="90000"/>
          </a:bodyPr>
          <a:lstStyle/>
          <a:p>
            <a:r>
              <a:rPr lang="en-US" dirty="0"/>
              <a:t>First app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12800" y="872535"/>
            <a:ext cx="9323421" cy="5596359"/>
          </a:xfrm>
        </p:spPr>
        <p:txBody>
          <a:bodyPr>
            <a:normAutofit fontScale="85000" lnSpcReduction="10000"/>
          </a:bodyPr>
          <a:lstStyle/>
          <a:p>
            <a:pPr marL="457189" indent="-457189">
              <a:lnSpc>
                <a:spcPct val="150000"/>
              </a:lnSpc>
            </a:pPr>
            <a:r>
              <a:rPr lang="en-US" dirty="0"/>
              <a:t>Let’s run our newly built application on the new Kubernetes cluster</a:t>
            </a:r>
          </a:p>
          <a:p>
            <a:pPr marL="457189" indent="-457189">
              <a:lnSpc>
                <a:spcPct val="150000"/>
              </a:lnSpc>
            </a:pPr>
            <a:r>
              <a:rPr lang="en-US" dirty="0"/>
              <a:t>Before we can launch a container based on the image, we need to create a </a:t>
            </a:r>
            <a:r>
              <a:rPr lang="en-US" b="1" dirty="0"/>
              <a:t>pod definition </a:t>
            </a:r>
          </a:p>
          <a:p>
            <a:pPr marL="457189" indent="-457189">
              <a:lnSpc>
                <a:spcPct val="150000"/>
              </a:lnSpc>
            </a:pPr>
            <a:r>
              <a:rPr lang="en-US" b="1" dirty="0"/>
              <a:t>A pod </a:t>
            </a:r>
            <a:r>
              <a:rPr lang="en-US" dirty="0"/>
              <a:t>describe an application running on kubernetes</a:t>
            </a:r>
          </a:p>
          <a:p>
            <a:pPr marL="457189" indent="-457189">
              <a:lnSpc>
                <a:spcPct val="150000"/>
              </a:lnSpc>
            </a:pPr>
            <a:r>
              <a:rPr lang="en-US" dirty="0"/>
              <a:t>A pod can contain one or more tightly coupled containers, that make up app </a:t>
            </a:r>
          </a:p>
          <a:p>
            <a:pPr marL="1066773" lvl="1" indent="-457189">
              <a:lnSpc>
                <a:spcPct val="150000"/>
              </a:lnSpc>
            </a:pPr>
            <a:r>
              <a:rPr lang="en-US" dirty="0"/>
              <a:t>Those apps can easily communicate with each other using their local </a:t>
            </a:r>
            <a:r>
              <a:rPr lang="en-US" b="1" dirty="0"/>
              <a:t>port numbers</a:t>
            </a:r>
          </a:p>
          <a:p>
            <a:pPr marL="457189" indent="-457189">
              <a:lnSpc>
                <a:spcPct val="150000"/>
              </a:lnSpc>
            </a:pPr>
            <a:r>
              <a:rPr lang="en-US" dirty="0"/>
              <a:t>Our app only has </a:t>
            </a:r>
            <a:r>
              <a:rPr lang="en-US" b="1" dirty="0"/>
              <a:t>one</a:t>
            </a:r>
            <a:r>
              <a:rPr lang="en-US" dirty="0"/>
              <a:t> container</a:t>
            </a:r>
          </a:p>
          <a:p>
            <a:pPr marL="1676358" lvl="2" indent="-457189"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1466EA2F-57EC-4C36-9423-D42AD7CE7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576" y="4823578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98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6281" y="265361"/>
            <a:ext cx="10879439" cy="970779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Demo Placeholder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67475" y="1496991"/>
            <a:ext cx="10657048" cy="16414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Running first app on </a:t>
            </a:r>
            <a:r>
              <a:rPr lang="en-US" dirty="0" err="1"/>
              <a:t>kubernetes</a:t>
            </a: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036EA572-93C4-480D-9DB9-0B317B65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576" y="4823578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40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POD WITH LABELS USING YAML</a:t>
            </a:r>
          </a:p>
          <a:p>
            <a:r>
              <a:rPr lang="en-SG" dirty="0"/>
              <a:t>a simple manifest that creates  2 containers.</a:t>
            </a:r>
          </a:p>
        </p:txBody>
      </p:sp>
      <p:pic>
        <p:nvPicPr>
          <p:cNvPr id="4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C06C96E6-0605-442B-9A57-7AEF19CB9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576" y="4823578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44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Pods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3092"/>
            <a:ext cx="8091616" cy="3645971"/>
          </a:xfrm>
          <a:prstGeom prst="rect">
            <a:avLst/>
          </a:prstGeom>
        </p:spPr>
      </p:pic>
      <p:pic>
        <p:nvPicPr>
          <p:cNvPr id="1027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F4CAF446-5B25-4C38-BC9C-0F1A76436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576" y="4823578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14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74" y="202610"/>
            <a:ext cx="9910141" cy="6296025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0390A194-76A8-4380-BEB8-882E41742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576" y="4823578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677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" y="236745"/>
            <a:ext cx="10078811" cy="6489771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378E53AA-729B-453D-AAB9-117DD73FE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275" y="4599842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60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33337"/>
            <a:ext cx="9867900" cy="6791325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B87A589B-7C15-44B6-A2F7-7BAC52CFB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576" y="4823578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034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Deploying pod</a:t>
            </a:r>
            <a:endParaRPr lang="en-SG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276" y="2194960"/>
            <a:ext cx="6200775" cy="2714625"/>
          </a:xfrm>
          <a:prstGeom prst="rect">
            <a:avLst/>
          </a:prstGeom>
        </p:spPr>
      </p:pic>
      <p:pic>
        <p:nvPicPr>
          <p:cNvPr id="5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86C76E09-D108-489A-862B-4A657391C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576" y="4823578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853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175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Office Theme</vt:lpstr>
      <vt:lpstr>YAML</vt:lpstr>
      <vt:lpstr>First app</vt:lpstr>
      <vt:lpstr>Demo Placeholder</vt:lpstr>
      <vt:lpstr>Demo </vt:lpstr>
      <vt:lpstr>Pods</vt:lpstr>
      <vt:lpstr>PowerPoint Presentation</vt:lpstr>
      <vt:lpstr>PowerPoint Presentation</vt:lpstr>
      <vt:lpstr>PowerPoint Presentation</vt:lpstr>
      <vt:lpstr>Deploying pod</vt:lpstr>
      <vt:lpstr>Demo Pods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Placeholder</dc:title>
  <dc:creator>User</dc:creator>
  <cp:lastModifiedBy>activeai</cp:lastModifiedBy>
  <cp:revision>6</cp:revision>
  <dcterms:created xsi:type="dcterms:W3CDTF">2018-10-21T02:49:03Z</dcterms:created>
  <dcterms:modified xsi:type="dcterms:W3CDTF">2018-10-22T01:23:08Z</dcterms:modified>
</cp:coreProperties>
</file>