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9A4-2509-4CDA-A421-B96839BD7C6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DC6-6040-4ED0-8F5A-3C0AEC8725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187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9A4-2509-4CDA-A421-B96839BD7C6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DC6-6040-4ED0-8F5A-3C0AEC8725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760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9A4-2509-4CDA-A421-B96839BD7C6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DC6-6040-4ED0-8F5A-3C0AEC8725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220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9A4-2509-4CDA-A421-B96839BD7C6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DC6-6040-4ED0-8F5A-3C0AEC8725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01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9A4-2509-4CDA-A421-B96839BD7C6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DC6-6040-4ED0-8F5A-3C0AEC8725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9A4-2509-4CDA-A421-B96839BD7C6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DC6-6040-4ED0-8F5A-3C0AEC8725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51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9A4-2509-4CDA-A421-B96839BD7C6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DC6-6040-4ED0-8F5A-3C0AEC8725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572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9A4-2509-4CDA-A421-B96839BD7C6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DC6-6040-4ED0-8F5A-3C0AEC8725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47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9A4-2509-4CDA-A421-B96839BD7C6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DC6-6040-4ED0-8F5A-3C0AEC8725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572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9A4-2509-4CDA-A421-B96839BD7C6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DC6-6040-4ED0-8F5A-3C0AEC8725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83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9A4-2509-4CDA-A421-B96839BD7C6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DC6-6040-4ED0-8F5A-3C0AEC8725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32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BB9A4-2509-4CDA-A421-B96839BD7C6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4BDC6-6040-4ED0-8F5A-3C0AEC8725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30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81" y="1371990"/>
            <a:ext cx="9909470" cy="332357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b="1" dirty="0"/>
              <a:t>Labels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127" y="3331175"/>
            <a:ext cx="6600825" cy="3276600"/>
          </a:xfrm>
          <a:prstGeom prst="rect">
            <a:avLst/>
          </a:prstGeom>
        </p:spPr>
      </p:pic>
      <p:pic>
        <p:nvPicPr>
          <p:cNvPr id="6" name="Picture 5" descr="Image result for kubernetes">
            <a:hlinkClick r:id="rId4"/>
            <a:extLst>
              <a:ext uri="{FF2B5EF4-FFF2-40B4-BE49-F238E27FC236}">
                <a16:creationId xmlns:a16="http://schemas.microsoft.com/office/drawing/2014/main" id="{F4CAF446-5B25-4C38-BC9C-0F1A76436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33" y="4914900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97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97" y="143691"/>
            <a:ext cx="10352315" cy="6714309"/>
          </a:xfrm>
          <a:prstGeom prst="rect">
            <a:avLst/>
          </a:prstGeom>
        </p:spPr>
      </p:pic>
      <p:pic>
        <p:nvPicPr>
          <p:cNvPr id="3" name="Picture 2" descr="Image result for kubernetes">
            <a:hlinkClick r:id="rId3"/>
            <a:extLst>
              <a:ext uri="{FF2B5EF4-FFF2-40B4-BE49-F238E27FC236}">
                <a16:creationId xmlns:a16="http://schemas.microsoft.com/office/drawing/2014/main" id="{F4CAF446-5B25-4C38-BC9C-0F1A76436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0581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17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Labels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6280" y="1193801"/>
            <a:ext cx="11535720" cy="3200876"/>
          </a:xfrm>
        </p:spPr>
        <p:txBody>
          <a:bodyPr>
            <a:normAutofit fontScale="92500" lnSpcReduction="20000"/>
          </a:bodyPr>
          <a:lstStyle/>
          <a:p>
            <a:pPr marL="457189" indent="-457189">
              <a:lnSpc>
                <a:spcPct val="150000"/>
              </a:lnSpc>
            </a:pPr>
            <a:r>
              <a:rPr lang="en-US" sz="2400" dirty="0"/>
              <a:t>Labels are key/values pairs that can be attached to objects 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dirty="0"/>
              <a:t>Labels are like </a:t>
            </a:r>
            <a:r>
              <a:rPr lang="en-US" sz="2133" b="1" dirty="0"/>
              <a:t>tags</a:t>
            </a:r>
            <a:r>
              <a:rPr lang="en-US" sz="2133" dirty="0"/>
              <a:t> in AWS or other cloud providers, used to tag resources</a:t>
            </a:r>
          </a:p>
          <a:p>
            <a:pPr marL="457189" indent="-457189">
              <a:lnSpc>
                <a:spcPct val="150000"/>
              </a:lnSpc>
            </a:pPr>
            <a:r>
              <a:rPr lang="en-US" sz="2400" dirty="0"/>
              <a:t>You can </a:t>
            </a:r>
            <a:r>
              <a:rPr lang="en-US" sz="2400" b="1" dirty="0"/>
              <a:t>label</a:t>
            </a:r>
            <a:r>
              <a:rPr lang="en-US" sz="2400" dirty="0"/>
              <a:t> your </a:t>
            </a:r>
            <a:r>
              <a:rPr lang="en-US" sz="2400" b="1" dirty="0"/>
              <a:t>objects</a:t>
            </a:r>
            <a:r>
              <a:rPr lang="en-US" sz="2400" dirty="0"/>
              <a:t>, for instance your pod, following an org. structure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b="1" dirty="0"/>
              <a:t>Key</a:t>
            </a:r>
            <a:r>
              <a:rPr lang="en-US" sz="2133" dirty="0"/>
              <a:t>: environments - </a:t>
            </a:r>
            <a:r>
              <a:rPr lang="en-US" sz="2133" b="1" dirty="0"/>
              <a:t>Value</a:t>
            </a:r>
            <a:r>
              <a:rPr lang="en-US" sz="2133" dirty="0"/>
              <a:t>: Dev\ UAT\ QA\ PROD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b="1" dirty="0"/>
              <a:t>Key</a:t>
            </a:r>
            <a:r>
              <a:rPr lang="en-US" sz="2133" dirty="0"/>
              <a:t>: department   - </a:t>
            </a:r>
            <a:r>
              <a:rPr lang="en-US" sz="2133" b="1" dirty="0"/>
              <a:t>Value</a:t>
            </a:r>
            <a:r>
              <a:rPr lang="en-US" sz="2133" dirty="0"/>
              <a:t>: R&amp;D\ finance \ marketing</a:t>
            </a:r>
          </a:p>
          <a:p>
            <a:pPr marL="457189" indent="-457189">
              <a:lnSpc>
                <a:spcPct val="150000"/>
              </a:lnSpc>
            </a:pPr>
            <a:r>
              <a:rPr lang="en-US" dirty="0"/>
              <a:t>In our previous examples, I already have been using labels to tag pods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4546600"/>
            <a:ext cx="4838700" cy="142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Image result for kubernetes">
            <a:hlinkClick r:id="rId3"/>
            <a:extLst>
              <a:ext uri="{FF2B5EF4-FFF2-40B4-BE49-F238E27FC236}">
                <a16:creationId xmlns:a16="http://schemas.microsoft.com/office/drawing/2014/main" id="{F4CAF446-5B25-4C38-BC9C-0F1A76436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036" y="4914900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34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Labels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6280" y="1193801"/>
            <a:ext cx="11535720" cy="3877985"/>
          </a:xfrm>
        </p:spPr>
        <p:txBody>
          <a:bodyPr>
            <a:normAutofit fontScale="92500" lnSpcReduction="10000"/>
          </a:bodyPr>
          <a:lstStyle/>
          <a:p>
            <a:pPr marL="457189" indent="-457189">
              <a:lnSpc>
                <a:spcPct val="150000"/>
              </a:lnSpc>
            </a:pPr>
            <a:r>
              <a:rPr lang="en-US" sz="2400" dirty="0"/>
              <a:t>Labels are </a:t>
            </a:r>
            <a:r>
              <a:rPr lang="en-US" sz="2400" b="1" dirty="0"/>
              <a:t>not unique </a:t>
            </a:r>
            <a:r>
              <a:rPr lang="en-US" sz="2400" dirty="0"/>
              <a:t>&amp; </a:t>
            </a:r>
            <a:r>
              <a:rPr lang="en-US" sz="2400" b="1" dirty="0"/>
              <a:t>multiple labels </a:t>
            </a:r>
            <a:r>
              <a:rPr lang="en-US" sz="2400" dirty="0"/>
              <a:t>can be added to one object</a:t>
            </a:r>
          </a:p>
          <a:p>
            <a:pPr marL="457189" indent="-457189">
              <a:lnSpc>
                <a:spcPct val="150000"/>
              </a:lnSpc>
            </a:pPr>
            <a:r>
              <a:rPr lang="en-US" sz="2400" dirty="0"/>
              <a:t>Once labels are attached to an object, you can use filters to narrow down results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dirty="0"/>
              <a:t>This is called </a:t>
            </a:r>
            <a:r>
              <a:rPr lang="en-US" sz="2133" b="1" dirty="0"/>
              <a:t>Label Selector</a:t>
            </a:r>
          </a:p>
          <a:p>
            <a:pPr marL="457189" indent="-457189">
              <a:lnSpc>
                <a:spcPct val="150000"/>
              </a:lnSpc>
            </a:pPr>
            <a:r>
              <a:rPr lang="en-US" sz="2400" dirty="0"/>
              <a:t>Using Label Selector, you can use </a:t>
            </a:r>
            <a:r>
              <a:rPr lang="en-US" sz="2400" b="1" dirty="0"/>
              <a:t>matching expressions </a:t>
            </a:r>
            <a:r>
              <a:rPr lang="en-US" sz="2400" dirty="0"/>
              <a:t>to match labels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dirty="0"/>
              <a:t>For instance, a particular pod can only run on a node labeled with "environment" equal "Dev".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dirty="0"/>
              <a:t>More complex matching: "environment" in "Dev" or "QA".</a:t>
            </a:r>
          </a:p>
        </p:txBody>
      </p:sp>
      <p:pic>
        <p:nvPicPr>
          <p:cNvPr id="5" name="Picture 4" descr="Image result for kubernetes">
            <a:hlinkClick r:id="rId2"/>
            <a:extLst>
              <a:ext uri="{FF2B5EF4-FFF2-40B4-BE49-F238E27FC236}">
                <a16:creationId xmlns:a16="http://schemas.microsoft.com/office/drawing/2014/main" id="{F4CAF446-5B25-4C38-BC9C-0F1A76436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914900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42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24" y="114300"/>
            <a:ext cx="10326189" cy="6629400"/>
          </a:xfrm>
          <a:prstGeom prst="rect">
            <a:avLst/>
          </a:prstGeom>
        </p:spPr>
      </p:pic>
      <p:pic>
        <p:nvPicPr>
          <p:cNvPr id="3" name="Picture 2" descr="Image result for kubernetes">
            <a:hlinkClick r:id="rId3"/>
            <a:extLst>
              <a:ext uri="{FF2B5EF4-FFF2-40B4-BE49-F238E27FC236}">
                <a16:creationId xmlns:a16="http://schemas.microsoft.com/office/drawing/2014/main" id="{F4CAF446-5B25-4C38-BC9C-0F1A76436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275" y="4914900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11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Node Labels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6280" y="1193801"/>
            <a:ext cx="11535720" cy="3631764"/>
          </a:xfrm>
        </p:spPr>
        <p:txBody>
          <a:bodyPr>
            <a:normAutofit fontScale="92500"/>
          </a:bodyPr>
          <a:lstStyle/>
          <a:p>
            <a:pPr marL="457189" indent="-457189">
              <a:lnSpc>
                <a:spcPct val="150000"/>
              </a:lnSpc>
            </a:pPr>
            <a:r>
              <a:rPr lang="en-US" sz="2400" dirty="0"/>
              <a:t>You can also use labels to tag </a:t>
            </a:r>
            <a:r>
              <a:rPr lang="en-US" sz="2400" b="1" dirty="0"/>
              <a:t>nodes</a:t>
            </a:r>
          </a:p>
          <a:p>
            <a:pPr marL="457189" indent="-457189">
              <a:lnSpc>
                <a:spcPct val="150000"/>
              </a:lnSpc>
            </a:pPr>
            <a:r>
              <a:rPr lang="en-US" sz="2400" dirty="0"/>
              <a:t>Once nodes are tagged, you can use </a:t>
            </a:r>
            <a:r>
              <a:rPr lang="en-US" sz="2400" b="1" dirty="0"/>
              <a:t>label selectors </a:t>
            </a:r>
            <a:r>
              <a:rPr lang="en-US" sz="2400" dirty="0"/>
              <a:t>to let pods only run on </a:t>
            </a:r>
            <a:r>
              <a:rPr lang="en-US" sz="2400" b="1" dirty="0"/>
              <a:t>specified nodes</a:t>
            </a:r>
          </a:p>
          <a:p>
            <a:pPr>
              <a:lnSpc>
                <a:spcPct val="150000"/>
              </a:lnSpc>
            </a:pPr>
            <a:endParaRPr lang="en-US" sz="2400" b="1" dirty="0"/>
          </a:p>
          <a:p>
            <a:pPr marL="457189" indent="-457189">
              <a:lnSpc>
                <a:spcPct val="150000"/>
              </a:lnSpc>
            </a:pPr>
            <a:r>
              <a:rPr lang="en-US" sz="2400" dirty="0"/>
              <a:t>There are </a:t>
            </a:r>
            <a:r>
              <a:rPr lang="en-US" sz="2400" b="1" dirty="0"/>
              <a:t>2 steps </a:t>
            </a:r>
            <a:r>
              <a:rPr lang="en-US" sz="2400" dirty="0"/>
              <a:t>required to run a pod on specific set of nodes: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1867" dirty="0"/>
              <a:t>First you </a:t>
            </a:r>
            <a:r>
              <a:rPr lang="en-US" sz="1867" b="1" dirty="0"/>
              <a:t>tag</a:t>
            </a:r>
            <a:r>
              <a:rPr lang="en-US" sz="1867" dirty="0"/>
              <a:t> the node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1867" dirty="0"/>
              <a:t>Then you add a </a:t>
            </a:r>
            <a:r>
              <a:rPr lang="en-US" sz="1867" b="1" dirty="0" err="1"/>
              <a:t>nodeSelector</a:t>
            </a:r>
            <a:r>
              <a:rPr lang="en-US" sz="1867" dirty="0"/>
              <a:t> to your pod configuration</a:t>
            </a:r>
          </a:p>
        </p:txBody>
      </p:sp>
      <p:pic>
        <p:nvPicPr>
          <p:cNvPr id="5" name="Picture 4" descr="Image result for kubernetes">
            <a:hlinkClick r:id="rId2"/>
            <a:extLst>
              <a:ext uri="{FF2B5EF4-FFF2-40B4-BE49-F238E27FC236}">
                <a16:creationId xmlns:a16="http://schemas.microsoft.com/office/drawing/2014/main" id="{F4CAF446-5B25-4C38-BC9C-0F1A76436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898" y="450025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72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193397"/>
            <a:ext cx="7009396" cy="446506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225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Labels</vt:lpstr>
      <vt:lpstr>PowerPoint Presentation</vt:lpstr>
      <vt:lpstr>Labels</vt:lpstr>
      <vt:lpstr>Labels</vt:lpstr>
      <vt:lpstr>PowerPoint Presentation</vt:lpstr>
      <vt:lpstr>Node Labels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Labels &amp; Selectors </dc:title>
  <dc:creator>User</dc:creator>
  <cp:lastModifiedBy>activeai</cp:lastModifiedBy>
  <cp:revision>4</cp:revision>
  <dcterms:created xsi:type="dcterms:W3CDTF">2018-10-21T02:51:11Z</dcterms:created>
  <dcterms:modified xsi:type="dcterms:W3CDTF">2018-10-22T03:08:01Z</dcterms:modified>
</cp:coreProperties>
</file>