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872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23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909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08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692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849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48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24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82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43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6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53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Services </a:t>
            </a:r>
            <a:endParaRPr lang="en-S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67" y="2011606"/>
            <a:ext cx="10086064" cy="3571509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A14B8A07-5355-4717-92BA-4D283C078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031" y="68506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800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84" y="161925"/>
            <a:ext cx="10047107" cy="6696075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514F440F-BDB3-4513-979D-7FD212CA2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67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89" y="295275"/>
            <a:ext cx="9601200" cy="626745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F4E42C70-3ED0-4DFC-AFCE-0C97F58D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15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193801"/>
            <a:ext cx="11535720" cy="4739759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r>
              <a:rPr lang="en-US" sz="2400" b="1" dirty="0"/>
              <a:t>Pods</a:t>
            </a:r>
            <a:r>
              <a:rPr lang="en-US" sz="2400" dirty="0"/>
              <a:t> are very </a:t>
            </a:r>
            <a:r>
              <a:rPr lang="en-US" sz="2400" b="1" dirty="0"/>
              <a:t>dynamic</a:t>
            </a:r>
            <a:r>
              <a:rPr lang="en-US" sz="2400" dirty="0"/>
              <a:t>, they come and go on the kubernetes cluster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When using a </a:t>
            </a:r>
            <a:r>
              <a:rPr lang="en-US" sz="2133" b="1" dirty="0"/>
              <a:t>replication-controller</a:t>
            </a:r>
            <a:r>
              <a:rPr lang="en-US" sz="2133" dirty="0"/>
              <a:t>, pods are </a:t>
            </a:r>
            <a:r>
              <a:rPr lang="en-US" sz="2133" b="1" dirty="0"/>
              <a:t>terminated</a:t>
            </a:r>
            <a:r>
              <a:rPr lang="en-US" sz="2133" dirty="0"/>
              <a:t> and created during scaling operations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When using </a:t>
            </a:r>
            <a:r>
              <a:rPr lang="en-US" sz="2133" b="1" dirty="0"/>
              <a:t>Deployments</a:t>
            </a:r>
            <a:r>
              <a:rPr lang="en-US" sz="2133" dirty="0"/>
              <a:t>, when </a:t>
            </a:r>
            <a:r>
              <a:rPr lang="en-US" sz="2133" b="1" dirty="0"/>
              <a:t>updating</a:t>
            </a:r>
            <a:r>
              <a:rPr lang="en-US" sz="2133" dirty="0"/>
              <a:t> the image version, pods are </a:t>
            </a:r>
            <a:r>
              <a:rPr lang="en-US" sz="2133" b="1" dirty="0"/>
              <a:t>terminated</a:t>
            </a:r>
            <a:r>
              <a:rPr lang="en-US" sz="2133" dirty="0"/>
              <a:t> and new pods take the place of older pods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That's why pods should never be accessed directly, but always through a </a:t>
            </a:r>
            <a:r>
              <a:rPr lang="en-US" sz="2400" b="1" dirty="0"/>
              <a:t>Service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A Service is </a:t>
            </a:r>
            <a:r>
              <a:rPr lang="en-US" sz="2400" b="1" dirty="0"/>
              <a:t>logical bridge </a:t>
            </a:r>
            <a:r>
              <a:rPr lang="en-US" sz="2400" dirty="0"/>
              <a:t>between the "mortal" pods and other </a:t>
            </a:r>
            <a:r>
              <a:rPr lang="en-US" sz="2400" b="1" dirty="0"/>
              <a:t>services</a:t>
            </a:r>
            <a:r>
              <a:rPr lang="en-US" sz="2400" dirty="0"/>
              <a:t> or </a:t>
            </a:r>
            <a:r>
              <a:rPr lang="en-US" sz="2400" b="1" dirty="0"/>
              <a:t>end-users</a:t>
            </a:r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EB458754-8BC6-4326-97DD-670BFB1E1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72" y="0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13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193801"/>
            <a:ext cx="11535720" cy="3631764"/>
          </a:xfrm>
        </p:spPr>
        <p:txBody>
          <a:bodyPr>
            <a:normAutofit fontScale="92500" lnSpcReduction="1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When using the "kubectl expose"  command earlier, you created a new service for your pod, so it could be accessed externally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Create a service will create an endpoints for your pod(s)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A </a:t>
            </a:r>
            <a:r>
              <a:rPr lang="en-US" sz="2133" b="1" dirty="0"/>
              <a:t>ClusterIP</a:t>
            </a:r>
            <a:r>
              <a:rPr lang="en-US" sz="2133" dirty="0"/>
              <a:t>:  a virtual IP address only reachable from within the cluster. ( this is default )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A </a:t>
            </a:r>
            <a:r>
              <a:rPr lang="en-US" sz="2133" b="1" dirty="0"/>
              <a:t>Nodeport</a:t>
            </a:r>
            <a:r>
              <a:rPr lang="en-US" sz="2133" dirty="0"/>
              <a:t>:   a port that is the same on each node that is also reachable externally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A </a:t>
            </a:r>
            <a:r>
              <a:rPr lang="en-US" sz="2133" b="1" dirty="0"/>
              <a:t>LoadBalancer</a:t>
            </a:r>
            <a:r>
              <a:rPr lang="en-US" sz="2133" dirty="0"/>
              <a:t>: a LoadBalancer created by the cloud provider that will route the external traffic to every node on the NodePort ( ELB on AWS )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4003A223-8158-4134-8C0C-408C23F37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20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193800"/>
            <a:ext cx="11535720" cy="3754875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The option just shown only allow you to create </a:t>
            </a:r>
            <a:r>
              <a:rPr lang="en-US" sz="2400" b="1" dirty="0"/>
              <a:t>virtual IPs </a:t>
            </a:r>
            <a:r>
              <a:rPr lang="en-US" sz="2400" dirty="0"/>
              <a:t>or </a:t>
            </a:r>
            <a:r>
              <a:rPr lang="en-US" sz="2400" b="1" dirty="0"/>
              <a:t>Ports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There is also a possibilities to use </a:t>
            </a:r>
            <a:r>
              <a:rPr lang="en-US" sz="2400" b="1" dirty="0"/>
              <a:t>DNS Name 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b="1" dirty="0" err="1"/>
              <a:t>ExternalName</a:t>
            </a:r>
            <a:r>
              <a:rPr lang="en-US" sz="2133" b="1" dirty="0"/>
              <a:t> </a:t>
            </a:r>
            <a:r>
              <a:rPr lang="en-US" sz="2133" dirty="0"/>
              <a:t>can provide a DNS name for the service 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 err="1"/>
              <a:t>e.g</a:t>
            </a:r>
            <a:r>
              <a:rPr lang="en-US" sz="2133" dirty="0"/>
              <a:t> for service discovery using DNS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This only works when the </a:t>
            </a:r>
            <a:r>
              <a:rPr lang="en-US" sz="2133" b="1" dirty="0"/>
              <a:t>DNS add-on </a:t>
            </a:r>
            <a:r>
              <a:rPr lang="en-US" sz="2133" dirty="0"/>
              <a:t>is enabled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F3B5F42D-7AF0-4423-AE8B-2735430F5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44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49581" y="990601"/>
            <a:ext cx="11535720" cy="5970865"/>
          </a:xfrm>
        </p:spPr>
        <p:txBody>
          <a:bodyPr>
            <a:normAutofit fontScale="92500" lnSpcReduction="1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This is an example of a Service definition ( also created using kubectl expose):</a:t>
            </a:r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r>
              <a:rPr lang="en-US" sz="2400" b="1" dirty="0"/>
              <a:t>Note: </a:t>
            </a:r>
            <a:r>
              <a:rPr lang="en-US" sz="1867" dirty="0"/>
              <a:t>By default service can run only between port 30000 - 32767, but you could change this behavior by adding the --service-node-port-range= argument to the </a:t>
            </a:r>
            <a:r>
              <a:rPr lang="en-US" sz="1867" dirty="0" err="1"/>
              <a:t>kube-apiserver</a:t>
            </a:r>
            <a:r>
              <a:rPr lang="en-US" sz="1867" dirty="0"/>
              <a:t> ( in the </a:t>
            </a:r>
            <a:r>
              <a:rPr lang="en-US" sz="1867" dirty="0" err="1"/>
              <a:t>init</a:t>
            </a:r>
            <a:r>
              <a:rPr lang="en-US" sz="1867" dirty="0"/>
              <a:t> scripts )</a:t>
            </a:r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701801"/>
            <a:ext cx="5397500" cy="355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6F73B25D-1F33-4E3C-AF0D-9F21FB2C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615" y="19051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4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1"/>
            <a:ext cx="10879439" cy="97077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7475" y="1496991"/>
            <a:ext cx="10657048" cy="16414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 new service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84C8C36E-FAB1-4C06-8C98-BF99C9290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9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Services 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45" y="2528521"/>
            <a:ext cx="6867525" cy="2609850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0A056345-67B1-4054-9137-B6C03427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3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Services </vt:lpstr>
      <vt:lpstr>PowerPoint Presentation</vt:lpstr>
      <vt:lpstr>PowerPoint Presentation</vt:lpstr>
      <vt:lpstr>Services</vt:lpstr>
      <vt:lpstr>Services</vt:lpstr>
      <vt:lpstr>Services</vt:lpstr>
      <vt:lpstr>Services</vt:lpstr>
      <vt:lpstr>Demo Placeholder</vt:lpstr>
      <vt:lpstr>Exposing Services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</dc:title>
  <dc:creator>User</dc:creator>
  <cp:lastModifiedBy>activeai</cp:lastModifiedBy>
  <cp:revision>2</cp:revision>
  <dcterms:created xsi:type="dcterms:W3CDTF">2018-10-21T02:52:01Z</dcterms:created>
  <dcterms:modified xsi:type="dcterms:W3CDTF">2018-10-21T17:21:12Z</dcterms:modified>
</cp:coreProperties>
</file>