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1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0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8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7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74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66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07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5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268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68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1A1C-1BA1-48C3-841B-5D49BE60BFA2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75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8" y="502919"/>
            <a:ext cx="10020981" cy="6368846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0E2F82D3-9D5D-4FA4-827B-CB41B6A93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06" y="76480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9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27" y="-77821"/>
            <a:ext cx="9897944" cy="6511551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2958AE7D-A8F7-4E03-8764-812B8B996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294"/>
            <a:ext cx="10515600" cy="1325563"/>
          </a:xfrm>
        </p:spPr>
        <p:txBody>
          <a:bodyPr/>
          <a:lstStyle/>
          <a:p>
            <a:r>
              <a:rPr lang="en-US" dirty="0"/>
              <a:t>Replication Controller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22" y="1950121"/>
            <a:ext cx="10785885" cy="3641786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F1054887-D4A8-4B47-B4EF-14016DD5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82" y="7021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7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1" y="1047885"/>
            <a:ext cx="10098321" cy="4574702"/>
          </a:xfrm>
        </p:spPr>
        <p:txBody>
          <a:bodyPr>
            <a:normAutofit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b="1" dirty="0"/>
              <a:t>Replica set </a:t>
            </a:r>
            <a:r>
              <a:rPr lang="en-US" sz="2400" dirty="0"/>
              <a:t>is the next-get Replication Controller</a:t>
            </a:r>
          </a:p>
          <a:p>
            <a:pPr marL="457189" indent="-457189">
              <a:lnSpc>
                <a:spcPct val="150000"/>
              </a:lnSpc>
            </a:pPr>
            <a:r>
              <a:rPr lang="en-US" sz="2133" dirty="0"/>
              <a:t>It support a new selector that can do the selection based on </a:t>
            </a:r>
            <a:r>
              <a:rPr lang="en-US" sz="2133" b="1" dirty="0"/>
              <a:t>filtering</a:t>
            </a:r>
            <a:r>
              <a:rPr lang="en-US" sz="2133" dirty="0"/>
              <a:t> according a </a:t>
            </a:r>
            <a:r>
              <a:rPr lang="en-US" sz="2133" b="1" dirty="0"/>
              <a:t>set of values</a:t>
            </a:r>
          </a:p>
          <a:p>
            <a:pPr marL="1066773" lvl="1" indent="-457189">
              <a:lnSpc>
                <a:spcPct val="150000"/>
              </a:lnSpc>
            </a:pPr>
            <a:r>
              <a:rPr lang="fr-FR" sz="1867" dirty="0" err="1"/>
              <a:t>Example</a:t>
            </a:r>
            <a:r>
              <a:rPr lang="fr-FR" sz="1867" dirty="0"/>
              <a:t>: Environnent Ethier "Dev" or "QA« 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1867" dirty="0"/>
              <a:t>not only based on equality, like replication controller</a:t>
            </a:r>
          </a:p>
          <a:p>
            <a:pPr marL="1676358" lvl="2" indent="-457189">
              <a:lnSpc>
                <a:spcPct val="150000"/>
              </a:lnSpc>
            </a:pPr>
            <a:r>
              <a:rPr lang="en-US" sz="1867" dirty="0" err="1"/>
              <a:t>e.g</a:t>
            </a:r>
            <a:r>
              <a:rPr lang="en-US" sz="1867" dirty="0"/>
              <a:t> "Environment" == "Dev“</a:t>
            </a:r>
          </a:p>
          <a:p>
            <a:pPr marL="457189" indent="-457189">
              <a:lnSpc>
                <a:spcPct val="150000"/>
              </a:lnSpc>
            </a:pPr>
            <a:r>
              <a:rPr lang="en-US" sz="2133" dirty="0"/>
              <a:t>This </a:t>
            </a:r>
            <a:r>
              <a:rPr lang="en-US" sz="2133" b="1" dirty="0"/>
              <a:t>Replica Set</a:t>
            </a:r>
            <a:r>
              <a:rPr lang="en-US" sz="2133" dirty="0"/>
              <a:t>, rather than the replication controller, is used by the Deployment Object </a:t>
            </a:r>
          </a:p>
        </p:txBody>
      </p:sp>
      <p:pic>
        <p:nvPicPr>
          <p:cNvPr id="5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ED332236-B579-4CEC-9F8F-EFB9694C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37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Set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0" y="2180126"/>
            <a:ext cx="10478097" cy="3244728"/>
          </a:xfrm>
          <a:prstGeom prst="rect">
            <a:avLst/>
          </a:prstGeom>
        </p:spPr>
      </p:pic>
      <p:pic>
        <p:nvPicPr>
          <p:cNvPr id="5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E1944E4B-02AB-4991-B0E0-808D8FFB8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482" y="0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Pods with Replication Controller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02" y="2147115"/>
            <a:ext cx="8098093" cy="33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Pods with Replication Controller</a:t>
            </a:r>
            <a:endParaRPr lang="en-SG" dirty="0"/>
          </a:p>
        </p:txBody>
      </p:sp>
      <p:pic>
        <p:nvPicPr>
          <p:cNvPr id="4" name="Picture 3" descr="Image result for kubernetes">
            <a:hlinkClick r:id="rId2"/>
            <a:extLst>
              <a:ext uri="{FF2B5EF4-FFF2-40B4-BE49-F238E27FC236}">
                <a16:creationId xmlns:a16="http://schemas.microsoft.com/office/drawing/2014/main" id="{503558E6-B143-4A2D-9DF0-CC70E233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4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576" y="4823578"/>
            <a:ext cx="19907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Replication Controller</vt:lpstr>
      <vt:lpstr>Replica Set</vt:lpstr>
      <vt:lpstr>Replica Set</vt:lpstr>
      <vt:lpstr>Scaling Pods with Replication Controller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2</cp:revision>
  <dcterms:created xsi:type="dcterms:W3CDTF">2018-10-21T02:53:54Z</dcterms:created>
  <dcterms:modified xsi:type="dcterms:W3CDTF">2018-10-21T17:22:39Z</dcterms:modified>
</cp:coreProperties>
</file>