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7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0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6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1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6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11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1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24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7E3C-8737-4202-826F-12F31CB8A946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AB3E-562E-4E04-AFA5-DE5286B0A9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7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deployments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118" y="1983825"/>
            <a:ext cx="8961275" cy="2816775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2A3F68B7-C145-4749-A575-2757BF29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deployment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4" y="1998592"/>
            <a:ext cx="4466493" cy="3279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98" y="1998591"/>
            <a:ext cx="5947264" cy="3004231"/>
          </a:xfrm>
          <a:prstGeom prst="rect">
            <a:avLst/>
          </a:prstGeom>
        </p:spPr>
      </p:pic>
      <p:pic>
        <p:nvPicPr>
          <p:cNvPr id="6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607636D7-D042-4842-BE1E-7EB9D8ED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384" y="56356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0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193801"/>
            <a:ext cx="10657048" cy="4001095"/>
          </a:xfrm>
        </p:spPr>
        <p:txBody>
          <a:bodyPr>
            <a:normAutofit fontScale="925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A Deployment  declaration  in Kubernetes allows you to do app </a:t>
            </a:r>
            <a:r>
              <a:rPr lang="en-US" sz="2400" b="1" dirty="0"/>
              <a:t>deployments </a:t>
            </a:r>
            <a:r>
              <a:rPr lang="en-US" sz="2400" dirty="0"/>
              <a:t>and</a:t>
            </a:r>
            <a:r>
              <a:rPr lang="en-US" sz="2400" b="1" dirty="0"/>
              <a:t> updates</a:t>
            </a:r>
          </a:p>
          <a:p>
            <a:pPr marL="457189" indent="-457189">
              <a:lnSpc>
                <a:spcPct val="150000"/>
              </a:lnSpc>
            </a:pPr>
            <a:r>
              <a:rPr lang="en-US" sz="2133" dirty="0"/>
              <a:t>When using the deployment object, you define the </a:t>
            </a:r>
            <a:r>
              <a:rPr lang="en-US" sz="2133" b="1" dirty="0"/>
              <a:t>state</a:t>
            </a:r>
            <a:r>
              <a:rPr lang="en-US" sz="2133" dirty="0"/>
              <a:t> of your application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1867" dirty="0"/>
              <a:t>Kubernetes will then make sure the cluster matches your </a:t>
            </a:r>
            <a:r>
              <a:rPr lang="en-US" sz="1867" b="1" dirty="0"/>
              <a:t>desired</a:t>
            </a:r>
            <a:r>
              <a:rPr lang="en-US" sz="1867" dirty="0"/>
              <a:t> state</a:t>
            </a:r>
          </a:p>
          <a:p>
            <a:pPr marL="457189" indent="-457189">
              <a:lnSpc>
                <a:spcPct val="150000"/>
              </a:lnSpc>
            </a:pPr>
            <a:endParaRPr lang="en-US" sz="2133" dirty="0"/>
          </a:p>
          <a:p>
            <a:pPr marL="457189" indent="-457189">
              <a:lnSpc>
                <a:spcPct val="150000"/>
              </a:lnSpc>
            </a:pPr>
            <a:r>
              <a:rPr lang="en-US" sz="2133" dirty="0"/>
              <a:t>Just using the </a:t>
            </a:r>
            <a:r>
              <a:rPr lang="en-US" sz="2133" b="1" dirty="0"/>
              <a:t>replication-controller</a:t>
            </a:r>
            <a:r>
              <a:rPr lang="en-US" sz="2133" dirty="0"/>
              <a:t> or </a:t>
            </a:r>
            <a:r>
              <a:rPr lang="en-US" sz="2133" b="1" dirty="0"/>
              <a:t>replication set </a:t>
            </a:r>
            <a:r>
              <a:rPr lang="en-US" sz="2133" dirty="0"/>
              <a:t>might be </a:t>
            </a:r>
            <a:r>
              <a:rPr lang="en-US" sz="2133" b="1" dirty="0"/>
              <a:t>cumbersome</a:t>
            </a:r>
            <a:r>
              <a:rPr lang="en-US" sz="2133" dirty="0"/>
              <a:t> to deploy apps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1867" dirty="0"/>
              <a:t>The </a:t>
            </a:r>
            <a:r>
              <a:rPr lang="en-US" sz="1867" b="1" dirty="0"/>
              <a:t>Deployment Object </a:t>
            </a:r>
            <a:r>
              <a:rPr lang="en-US" sz="1867" dirty="0"/>
              <a:t>is easier to use and gives you more possibilities 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929C035-493A-49E8-833D-AC3013AA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0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193800"/>
            <a:ext cx="10657048" cy="3016211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With a deployment object you can: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 </a:t>
            </a:r>
            <a:r>
              <a:rPr lang="en-US" sz="2133" b="1" dirty="0"/>
              <a:t>Create</a:t>
            </a:r>
            <a:r>
              <a:rPr lang="en-US" sz="2133" dirty="0"/>
              <a:t> a deployment ( e.g. deploying an app 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 </a:t>
            </a:r>
            <a:r>
              <a:rPr lang="en-US" sz="2133" b="1" dirty="0"/>
              <a:t>Update</a:t>
            </a:r>
            <a:r>
              <a:rPr lang="en-US" sz="2133" dirty="0"/>
              <a:t> a deployment ( e.g. deploying an new version 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 Do </a:t>
            </a:r>
            <a:r>
              <a:rPr lang="en-US" sz="2133" b="1" dirty="0"/>
              <a:t>rolling updates</a:t>
            </a:r>
            <a:r>
              <a:rPr lang="en-US" sz="2133" dirty="0"/>
              <a:t>  ( Zero downtime deployment)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 </a:t>
            </a:r>
            <a:r>
              <a:rPr lang="en-US" sz="2133" b="1" dirty="0"/>
              <a:t>Roll Back </a:t>
            </a:r>
            <a:r>
              <a:rPr lang="en-US" sz="2133" dirty="0"/>
              <a:t>to previous version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b="1" dirty="0"/>
              <a:t> Pause/Resume </a:t>
            </a:r>
            <a:r>
              <a:rPr lang="en-US" sz="2133" dirty="0"/>
              <a:t>a deployment ( e.g. to roll-out to only certain percentage )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25F5BFB-2C88-44CD-8199-9FBBFA8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6280" y="1295400"/>
          <a:ext cx="11738920" cy="5089840"/>
        </p:xfrm>
        <a:graphic>
          <a:graphicData uri="http://schemas.openxmlformats.org/drawingml/2006/table">
            <a:tbl>
              <a:tblPr/>
              <a:tblGrid>
                <a:gridCol w="719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Command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deployment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on current deployments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about the replica sets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pods --show-labels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about the labels attached to those pods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status deployment/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deployment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set image deployment/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k8s-demo=k8s-demo:2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k8s-demo with image label version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edit deployment/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 the deployment Object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history deployment/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rollout history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undo deployment/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Rollback to pervious version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undo deployment/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--to-revision=n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Rollback to any  pervious version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3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deployment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007BBF4E-B3B9-41DC-882B-0DD1C50B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are deployments</vt:lpstr>
      <vt:lpstr>Why to use deployment</vt:lpstr>
      <vt:lpstr>Deployment</vt:lpstr>
      <vt:lpstr>Deployment</vt:lpstr>
      <vt:lpstr>Useful Commands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deployments</dc:title>
  <dc:creator>User</dc:creator>
  <cp:lastModifiedBy>activeai</cp:lastModifiedBy>
  <cp:revision>2</cp:revision>
  <dcterms:created xsi:type="dcterms:W3CDTF">2018-10-21T02:54:36Z</dcterms:created>
  <dcterms:modified xsi:type="dcterms:W3CDTF">2018-10-21T17:23:18Z</dcterms:modified>
</cp:coreProperties>
</file>