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1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70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28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7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474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166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07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5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268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5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A1C-1BA1-48C3-841B-5D49BE60BFA2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68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11A1C-1BA1-48C3-841B-5D49BE60BFA2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93BD-8114-421E-BBE4-3F9782911B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75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8" y="502919"/>
            <a:ext cx="10020981" cy="63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9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91" y="206420"/>
            <a:ext cx="10959329" cy="72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7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294"/>
            <a:ext cx="10515600" cy="1325563"/>
          </a:xfrm>
        </p:spPr>
        <p:txBody>
          <a:bodyPr/>
          <a:lstStyle/>
          <a:p>
            <a:r>
              <a:rPr lang="en-US" dirty="0" smtClean="0"/>
              <a:t>Replication Controller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422" y="1950121"/>
            <a:ext cx="10785885" cy="36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7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Replica 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7475" y="1193800"/>
            <a:ext cx="10657048" cy="3816429"/>
          </a:xfrm>
        </p:spPr>
        <p:txBody>
          <a:bodyPr>
            <a:normAutofit lnSpcReduction="1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b="1" dirty="0"/>
              <a:t>Replica set </a:t>
            </a:r>
            <a:r>
              <a:rPr lang="en-US" sz="2400" dirty="0"/>
              <a:t>is the next-get Replication Controller</a:t>
            </a:r>
          </a:p>
          <a:p>
            <a:pPr marL="457189" indent="-457189">
              <a:lnSpc>
                <a:spcPct val="150000"/>
              </a:lnSpc>
            </a:pPr>
            <a:r>
              <a:rPr lang="en-US" sz="2133" dirty="0"/>
              <a:t>It support a new selector that can do the selection based on </a:t>
            </a:r>
            <a:r>
              <a:rPr lang="en-US" sz="2133" b="1" dirty="0"/>
              <a:t>filtering</a:t>
            </a:r>
            <a:r>
              <a:rPr lang="en-US" sz="2133" dirty="0"/>
              <a:t> according a </a:t>
            </a:r>
            <a:r>
              <a:rPr lang="en-US" sz="2133" b="1" dirty="0"/>
              <a:t>set of values</a:t>
            </a:r>
          </a:p>
          <a:p>
            <a:pPr marL="1066773" lvl="1" indent="-457189">
              <a:lnSpc>
                <a:spcPct val="150000"/>
              </a:lnSpc>
            </a:pPr>
            <a:r>
              <a:rPr lang="fr-FR" sz="1867" dirty="0" err="1"/>
              <a:t>Example</a:t>
            </a:r>
            <a:r>
              <a:rPr lang="fr-FR" sz="1867" dirty="0"/>
              <a:t>: Environnent Ethier "Dev" or "QA« 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sz="1867" dirty="0"/>
              <a:t>not only based on equality, like replication controller</a:t>
            </a:r>
          </a:p>
          <a:p>
            <a:pPr marL="1676358" lvl="2" indent="-457189">
              <a:lnSpc>
                <a:spcPct val="150000"/>
              </a:lnSpc>
            </a:pPr>
            <a:r>
              <a:rPr lang="en-US" sz="1867" dirty="0" err="1"/>
              <a:t>e.g</a:t>
            </a:r>
            <a:r>
              <a:rPr lang="en-US" sz="1867" dirty="0"/>
              <a:t> "Environment" == "Dev“</a:t>
            </a:r>
          </a:p>
          <a:p>
            <a:pPr marL="457189" indent="-457189">
              <a:lnSpc>
                <a:spcPct val="150000"/>
              </a:lnSpc>
            </a:pPr>
            <a:r>
              <a:rPr lang="en-US" sz="2133" dirty="0"/>
              <a:t>This </a:t>
            </a:r>
            <a:r>
              <a:rPr lang="en-US" sz="2133" b="1" dirty="0"/>
              <a:t>Replica Set</a:t>
            </a:r>
            <a:r>
              <a:rPr lang="en-US" sz="2133" dirty="0"/>
              <a:t>, rather than the replication controller, is used by the Deployment Object </a:t>
            </a:r>
          </a:p>
        </p:txBody>
      </p:sp>
    </p:spTree>
    <p:extLst>
      <p:ext uri="{BB962C8B-B14F-4D97-AF65-F5344CB8AC3E}">
        <p14:creationId xmlns:p14="http://schemas.microsoft.com/office/powerpoint/2010/main" val="275337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Set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0" y="2180126"/>
            <a:ext cx="10478097" cy="324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Scaling Pods with Replication Controller</a:t>
            </a:r>
            <a:endParaRPr lang="en-S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02" y="2147115"/>
            <a:ext cx="8098093" cy="33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Pods with Replication Controller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504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Replication Controller</vt:lpstr>
      <vt:lpstr>Replica Set</vt:lpstr>
      <vt:lpstr>Replica Set</vt:lpstr>
      <vt:lpstr>Scaling Pods with Replication Controller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2018-10-21T02:53:54Z</dcterms:created>
  <dcterms:modified xsi:type="dcterms:W3CDTF">2018-10-21T10:55:55Z</dcterms:modified>
</cp:coreProperties>
</file>