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14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78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08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4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9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79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6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0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7BB0-67F6-4640-A005-9DBC24902D6F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7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Health Checks</a:t>
            </a:r>
          </a:p>
        </p:txBody>
      </p: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If your application </a:t>
            </a:r>
            <a:r>
              <a:rPr lang="en-US" sz="2000" b="1"/>
              <a:t>malfunctions</a:t>
            </a:r>
            <a:r>
              <a:rPr lang="en-US" sz="2000"/>
              <a:t>, the pod &amp; container can still be running, but the application might not work anymore.</a:t>
            </a:r>
          </a:p>
          <a:p>
            <a:pPr marL="457189" indent="-457189"/>
            <a:r>
              <a:rPr lang="en-US" sz="2000"/>
              <a:t>To </a:t>
            </a:r>
            <a:r>
              <a:rPr lang="en-US" sz="2000" b="1"/>
              <a:t>detect</a:t>
            </a:r>
            <a:r>
              <a:rPr lang="en-US" sz="2000"/>
              <a:t> &amp; </a:t>
            </a:r>
            <a:r>
              <a:rPr lang="en-US" sz="2000" b="1"/>
              <a:t>resolve</a:t>
            </a:r>
            <a:r>
              <a:rPr lang="en-US" sz="2000"/>
              <a:t> problems with your application, you can run </a:t>
            </a:r>
            <a:r>
              <a:rPr lang="en-US" sz="2000" b="1"/>
              <a:t>health checks </a:t>
            </a:r>
          </a:p>
          <a:p>
            <a:pPr marL="457189" indent="-457189"/>
            <a:r>
              <a:rPr lang="en-US" sz="2000"/>
              <a:t>You can run 2 different type of health</a:t>
            </a:r>
          </a:p>
          <a:p>
            <a:pPr marL="1066773" lvl="1" indent="-457189"/>
            <a:r>
              <a:rPr lang="en-US" sz="2000"/>
              <a:t>Running a </a:t>
            </a:r>
            <a:r>
              <a:rPr lang="en-US" sz="2000" b="1"/>
              <a:t>command</a:t>
            </a:r>
            <a:r>
              <a:rPr lang="en-US" sz="2000"/>
              <a:t> in the container </a:t>
            </a:r>
            <a:r>
              <a:rPr lang="en-US" sz="2000" b="1"/>
              <a:t>periodically </a:t>
            </a:r>
          </a:p>
          <a:p>
            <a:pPr marL="1066773" lvl="1" indent="-457189"/>
            <a:r>
              <a:rPr lang="en-US" sz="2000"/>
              <a:t>Periodic checks on the a </a:t>
            </a:r>
            <a:r>
              <a:rPr lang="en-US" sz="2000" b="1"/>
              <a:t>URL</a:t>
            </a:r>
            <a:r>
              <a:rPr lang="en-US" sz="2000"/>
              <a:t> ( HTTP)</a:t>
            </a:r>
          </a:p>
          <a:p>
            <a:pPr marL="457189" indent="-457189"/>
            <a:r>
              <a:rPr lang="en-US" sz="2000"/>
              <a:t>The Typical production application behind a load balancer should always have </a:t>
            </a:r>
            <a:r>
              <a:rPr lang="en-US" sz="2000" b="1"/>
              <a:t>health checks </a:t>
            </a:r>
            <a:r>
              <a:rPr lang="en-US" sz="2000"/>
              <a:t>implemented in some way to ensure </a:t>
            </a:r>
            <a:r>
              <a:rPr lang="en-US" sz="2000" b="1"/>
              <a:t>availability</a:t>
            </a:r>
            <a:r>
              <a:rPr lang="en-US" sz="2000"/>
              <a:t> &amp; </a:t>
            </a:r>
            <a:r>
              <a:rPr lang="en-US" sz="2000" b="1"/>
              <a:t>resiliency</a:t>
            </a:r>
            <a:r>
              <a:rPr lang="en-US" sz="2000"/>
              <a:t> of the app. </a:t>
            </a:r>
          </a:p>
        </p:txBody>
      </p:sp>
    </p:spTree>
    <p:extLst>
      <p:ext uri="{BB962C8B-B14F-4D97-AF65-F5344CB8AC3E}">
        <p14:creationId xmlns:p14="http://schemas.microsoft.com/office/powerpoint/2010/main" val="83074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Performing health checks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BBAD7C8-337D-4668-A3F1-C15EA6F6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28" y="492573"/>
            <a:ext cx="6024933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0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42604"/>
            <a:ext cx="5294716" cy="33727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17" y="844976"/>
            <a:ext cx="5294715" cy="51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Health Checks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Checks</dc:title>
  <dc:creator>activeai</dc:creator>
  <cp:lastModifiedBy>activeai</cp:lastModifiedBy>
  <cp:revision>1</cp:revision>
  <dcterms:created xsi:type="dcterms:W3CDTF">2018-10-22T22:53:35Z</dcterms:created>
  <dcterms:modified xsi:type="dcterms:W3CDTF">2018-10-22T22:53:41Z</dcterms:modified>
</cp:coreProperties>
</file>